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2" r:id="rId4"/>
  </p:sldMasterIdLst>
  <p:notesMasterIdLst>
    <p:notesMasterId r:id="rId19"/>
  </p:notesMasterIdLst>
  <p:handoutMasterIdLst>
    <p:handoutMasterId r:id="rId20"/>
  </p:handoutMasterIdLst>
  <p:sldIdLst>
    <p:sldId id="274" r:id="rId5"/>
    <p:sldId id="262" r:id="rId6"/>
    <p:sldId id="275" r:id="rId7"/>
    <p:sldId id="282" r:id="rId8"/>
    <p:sldId id="283" r:id="rId9"/>
    <p:sldId id="263" r:id="rId10"/>
    <p:sldId id="276" r:id="rId11"/>
    <p:sldId id="271" r:id="rId12"/>
    <p:sldId id="265" r:id="rId13"/>
    <p:sldId id="277" r:id="rId14"/>
    <p:sldId id="279" r:id="rId15"/>
    <p:sldId id="272" r:id="rId16"/>
    <p:sldId id="257" r:id="rId17"/>
    <p:sldId id="269" r:id="rId18"/>
  </p:sldIdLst>
  <p:sldSz cx="12192000" cy="6858000"/>
  <p:notesSz cx="6796088" cy="9925050"/>
  <p:defaultTextStyle>
    <a:defPPr rtl="0">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EAB0"/>
    <a:srgbClr val="FFFFFF"/>
    <a:srgbClr val="FAB900"/>
    <a:srgbClr val="000000"/>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7CE84F3-28C3-443E-9E96-99CF82512B7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96" autoAdjust="0"/>
    <p:restoredTop sz="94703" autoAdjust="0"/>
  </p:normalViewPr>
  <p:slideViewPr>
    <p:cSldViewPr snapToGrid="0">
      <p:cViewPr varScale="1">
        <p:scale>
          <a:sx n="74" d="100"/>
          <a:sy n="74" d="100"/>
        </p:scale>
        <p:origin x="594" y="72"/>
      </p:cViewPr>
      <p:guideLst/>
    </p:cSldViewPr>
  </p:slideViewPr>
  <p:notesTextViewPr>
    <p:cViewPr>
      <p:scale>
        <a:sx n="1" d="1"/>
        <a:sy n="1" d="1"/>
      </p:scale>
      <p:origin x="0" y="0"/>
    </p:cViewPr>
  </p:notesTextViewPr>
  <p:notesViewPr>
    <p:cSldViewPr snapToGrid="0">
      <p:cViewPr varScale="1">
        <p:scale>
          <a:sx n="100" d="100"/>
          <a:sy n="100" d="100"/>
        </p:scale>
        <p:origin x="355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307674E-3F0D-4F9B-8D5C-2785DA1E2AF8}"/>
              </a:ext>
            </a:extLst>
          </p:cNvPr>
          <p:cNvSpPr>
            <a:spLocks noGrp="1"/>
          </p:cNvSpPr>
          <p:nvPr>
            <p:ph type="hdr" sz="quarter"/>
          </p:nvPr>
        </p:nvSpPr>
        <p:spPr>
          <a:xfrm>
            <a:off x="3" y="1"/>
            <a:ext cx="2944971" cy="497976"/>
          </a:xfrm>
          <a:prstGeom prst="rect">
            <a:avLst/>
          </a:prstGeom>
        </p:spPr>
        <p:txBody>
          <a:bodyPr vert="horz" lIns="92418" tIns="46209" rIns="92418" bIns="46209" rtlCol="0"/>
          <a:lstStyle>
            <a:lvl1pPr algn="l">
              <a:defRPr sz="1200"/>
            </a:lvl1pPr>
          </a:lstStyle>
          <a:p>
            <a:pPr rtl="0"/>
            <a:endParaRPr lang="en-GB" dirty="0"/>
          </a:p>
        </p:txBody>
      </p:sp>
      <p:sp>
        <p:nvSpPr>
          <p:cNvPr id="3" name="Date Placeholder 2">
            <a:extLst>
              <a:ext uri="{FF2B5EF4-FFF2-40B4-BE49-F238E27FC236}">
                <a16:creationId xmlns:a16="http://schemas.microsoft.com/office/drawing/2014/main" id="{05EAB3D1-74A8-45AE-8413-9B012F2797DC}"/>
              </a:ext>
            </a:extLst>
          </p:cNvPr>
          <p:cNvSpPr>
            <a:spLocks noGrp="1"/>
          </p:cNvSpPr>
          <p:nvPr>
            <p:ph type="dt" sz="quarter" idx="1"/>
          </p:nvPr>
        </p:nvSpPr>
        <p:spPr>
          <a:xfrm>
            <a:off x="3849546" y="1"/>
            <a:ext cx="2944971" cy="497976"/>
          </a:xfrm>
          <a:prstGeom prst="rect">
            <a:avLst/>
          </a:prstGeom>
        </p:spPr>
        <p:txBody>
          <a:bodyPr vert="horz" lIns="92418" tIns="46209" rIns="92418" bIns="46209" rtlCol="0"/>
          <a:lstStyle>
            <a:lvl1pPr algn="r">
              <a:defRPr sz="1200"/>
            </a:lvl1pPr>
          </a:lstStyle>
          <a:p>
            <a:pPr rtl="0"/>
            <a:fld id="{861EF92E-F360-42C5-83B4-E095DEB68BD6}" type="datetime1">
              <a:rPr lang="en-GB" smtClean="0"/>
              <a:t>28/04/2023</a:t>
            </a:fld>
            <a:endParaRPr lang="en-GB" dirty="0"/>
          </a:p>
        </p:txBody>
      </p:sp>
      <p:sp>
        <p:nvSpPr>
          <p:cNvPr id="4" name="Footer Placeholder 3">
            <a:extLst>
              <a:ext uri="{FF2B5EF4-FFF2-40B4-BE49-F238E27FC236}">
                <a16:creationId xmlns:a16="http://schemas.microsoft.com/office/drawing/2014/main" id="{48A9AB1E-7BD6-4E4D-95B1-A0289BE03A22}"/>
              </a:ext>
            </a:extLst>
          </p:cNvPr>
          <p:cNvSpPr>
            <a:spLocks noGrp="1"/>
          </p:cNvSpPr>
          <p:nvPr>
            <p:ph type="ftr" sz="quarter" idx="2"/>
          </p:nvPr>
        </p:nvSpPr>
        <p:spPr>
          <a:xfrm>
            <a:off x="3" y="9427077"/>
            <a:ext cx="2944971" cy="497975"/>
          </a:xfrm>
          <a:prstGeom prst="rect">
            <a:avLst/>
          </a:prstGeom>
        </p:spPr>
        <p:txBody>
          <a:bodyPr vert="horz" lIns="92418" tIns="46209" rIns="92418" bIns="46209" rtlCol="0" anchor="b"/>
          <a:lstStyle>
            <a:lvl1pPr algn="l">
              <a:defRPr sz="1200"/>
            </a:lvl1pPr>
          </a:lstStyle>
          <a:p>
            <a:pPr rtl="0"/>
            <a:endParaRPr lang="en-GB" dirty="0"/>
          </a:p>
        </p:txBody>
      </p:sp>
      <p:sp>
        <p:nvSpPr>
          <p:cNvPr id="5" name="Slide Number Placeholder 4">
            <a:extLst>
              <a:ext uri="{FF2B5EF4-FFF2-40B4-BE49-F238E27FC236}">
                <a16:creationId xmlns:a16="http://schemas.microsoft.com/office/drawing/2014/main" id="{F63E539E-AF9E-42F4-8757-BA7E826CF647}"/>
              </a:ext>
            </a:extLst>
          </p:cNvPr>
          <p:cNvSpPr>
            <a:spLocks noGrp="1"/>
          </p:cNvSpPr>
          <p:nvPr>
            <p:ph type="sldNum" sz="quarter" idx="3"/>
          </p:nvPr>
        </p:nvSpPr>
        <p:spPr>
          <a:xfrm>
            <a:off x="3849546" y="9427077"/>
            <a:ext cx="2944971" cy="497975"/>
          </a:xfrm>
          <a:prstGeom prst="rect">
            <a:avLst/>
          </a:prstGeom>
        </p:spPr>
        <p:txBody>
          <a:bodyPr vert="horz" lIns="92418" tIns="46209" rIns="92418" bIns="46209" rtlCol="0" anchor="b"/>
          <a:lstStyle>
            <a:lvl1pPr algn="r">
              <a:defRPr sz="1200"/>
            </a:lvl1pPr>
          </a:lstStyle>
          <a:p>
            <a:pPr rtl="0"/>
            <a:fld id="{3757A3A8-0DAF-4370-8B2E-3B0CEF8CA37D}" type="slidenum">
              <a:rPr lang="en-GB" smtClean="0"/>
              <a:t>‹#›</a:t>
            </a:fld>
            <a:endParaRPr lang="en-GB" dirty="0"/>
          </a:p>
        </p:txBody>
      </p:sp>
    </p:spTree>
    <p:extLst>
      <p:ext uri="{BB962C8B-B14F-4D97-AF65-F5344CB8AC3E}">
        <p14:creationId xmlns:p14="http://schemas.microsoft.com/office/powerpoint/2010/main" val="38298418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2944971" cy="497976"/>
          </a:xfrm>
          <a:prstGeom prst="rect">
            <a:avLst/>
          </a:prstGeom>
        </p:spPr>
        <p:txBody>
          <a:bodyPr vert="horz" lIns="92418" tIns="46209" rIns="92418" bIns="46209" rtlCol="0"/>
          <a:lstStyle>
            <a:lvl1pPr algn="l">
              <a:defRPr sz="1200"/>
            </a:lvl1pPr>
          </a:lstStyle>
          <a:p>
            <a:pPr rtl="0"/>
            <a:endParaRPr lang="en-GB" noProof="0" dirty="0"/>
          </a:p>
        </p:txBody>
      </p:sp>
      <p:sp>
        <p:nvSpPr>
          <p:cNvPr id="3" name="Date Placeholder 2"/>
          <p:cNvSpPr>
            <a:spLocks noGrp="1"/>
          </p:cNvSpPr>
          <p:nvPr>
            <p:ph type="dt" idx="1"/>
          </p:nvPr>
        </p:nvSpPr>
        <p:spPr>
          <a:xfrm>
            <a:off x="3849546" y="1"/>
            <a:ext cx="2944971" cy="497976"/>
          </a:xfrm>
          <a:prstGeom prst="rect">
            <a:avLst/>
          </a:prstGeom>
        </p:spPr>
        <p:txBody>
          <a:bodyPr vert="horz" lIns="92418" tIns="46209" rIns="92418" bIns="46209" rtlCol="0"/>
          <a:lstStyle>
            <a:lvl1pPr algn="r">
              <a:defRPr sz="1200"/>
            </a:lvl1pPr>
          </a:lstStyle>
          <a:p>
            <a:pPr rtl="0"/>
            <a:fld id="{A6C9A9AE-8CA9-4893-BD38-13C1662A25AB}" type="datetime1">
              <a:rPr lang="en-GB" noProof="0" smtClean="0"/>
              <a:t>28/04/2023</a:t>
            </a:fld>
            <a:endParaRPr lang="en-GB" noProof="0" dirty="0"/>
          </a:p>
        </p:txBody>
      </p:sp>
      <p:sp>
        <p:nvSpPr>
          <p:cNvPr id="4" name="Slide Image Placeholder 3"/>
          <p:cNvSpPr>
            <a:spLocks noGrp="1" noRot="1" noChangeAspect="1"/>
          </p:cNvSpPr>
          <p:nvPr>
            <p:ph type="sldImg" idx="2"/>
          </p:nvPr>
        </p:nvSpPr>
        <p:spPr>
          <a:xfrm>
            <a:off x="420688" y="1241425"/>
            <a:ext cx="5954712" cy="3349625"/>
          </a:xfrm>
          <a:prstGeom prst="rect">
            <a:avLst/>
          </a:prstGeom>
          <a:noFill/>
          <a:ln w="12700">
            <a:solidFill>
              <a:prstClr val="black"/>
            </a:solidFill>
          </a:ln>
        </p:spPr>
        <p:txBody>
          <a:bodyPr vert="horz" lIns="92418" tIns="46209" rIns="92418" bIns="46209" rtlCol="0" anchor="ctr"/>
          <a:lstStyle/>
          <a:p>
            <a:pPr rtl="0"/>
            <a:endParaRPr lang="en-GB" noProof="0" dirty="0"/>
          </a:p>
        </p:txBody>
      </p:sp>
      <p:sp>
        <p:nvSpPr>
          <p:cNvPr id="5" name="Notes Placeholder 4"/>
          <p:cNvSpPr>
            <a:spLocks noGrp="1"/>
          </p:cNvSpPr>
          <p:nvPr>
            <p:ph type="body" sz="quarter" idx="3"/>
          </p:nvPr>
        </p:nvSpPr>
        <p:spPr>
          <a:xfrm>
            <a:off x="679609" y="4776432"/>
            <a:ext cx="5436870" cy="3907989"/>
          </a:xfrm>
          <a:prstGeom prst="rect">
            <a:avLst/>
          </a:prstGeom>
        </p:spPr>
        <p:txBody>
          <a:bodyPr vert="horz" lIns="92418" tIns="46209" rIns="92418" bIns="46209" rtlCol="0"/>
          <a:lstStyle/>
          <a:p>
            <a:pPr lvl="0" rtl="0"/>
            <a:r>
              <a:rPr lang="en-GB" noProof="0" dirty="0" smtClean="0"/>
              <a:t>Edit Master text styles</a:t>
            </a:r>
          </a:p>
          <a:p>
            <a:pPr lvl="1" rtl="0"/>
            <a:r>
              <a:rPr lang="en-GB" noProof="0" dirty="0" smtClean="0"/>
              <a:t>Second level</a:t>
            </a:r>
          </a:p>
          <a:p>
            <a:pPr lvl="2" rtl="0"/>
            <a:r>
              <a:rPr lang="en-GB" noProof="0" dirty="0" smtClean="0"/>
              <a:t>Third level</a:t>
            </a:r>
          </a:p>
          <a:p>
            <a:pPr lvl="3" rtl="0"/>
            <a:r>
              <a:rPr lang="en-GB" noProof="0" dirty="0" smtClean="0"/>
              <a:t>Fourth level</a:t>
            </a:r>
          </a:p>
          <a:p>
            <a:pPr lvl="4" rtl="0"/>
            <a:r>
              <a:rPr lang="en-GB" noProof="0" dirty="0" smtClean="0"/>
              <a:t>Fifth level</a:t>
            </a:r>
            <a:endParaRPr lang="en-GB" noProof="0" dirty="0"/>
          </a:p>
        </p:txBody>
      </p:sp>
      <p:sp>
        <p:nvSpPr>
          <p:cNvPr id="6" name="Footer Placeholder 5"/>
          <p:cNvSpPr>
            <a:spLocks noGrp="1"/>
          </p:cNvSpPr>
          <p:nvPr>
            <p:ph type="ftr" sz="quarter" idx="4"/>
          </p:nvPr>
        </p:nvSpPr>
        <p:spPr>
          <a:xfrm>
            <a:off x="3" y="9427077"/>
            <a:ext cx="2944971" cy="497975"/>
          </a:xfrm>
          <a:prstGeom prst="rect">
            <a:avLst/>
          </a:prstGeom>
        </p:spPr>
        <p:txBody>
          <a:bodyPr vert="horz" lIns="92418" tIns="46209" rIns="92418" bIns="46209" rtlCol="0" anchor="b"/>
          <a:lstStyle>
            <a:lvl1pPr algn="l">
              <a:defRPr sz="1200"/>
            </a:lvl1pPr>
          </a:lstStyle>
          <a:p>
            <a:pPr rtl="0"/>
            <a:endParaRPr lang="en-GB" noProof="0" dirty="0"/>
          </a:p>
        </p:txBody>
      </p:sp>
      <p:sp>
        <p:nvSpPr>
          <p:cNvPr id="7" name="Slide Number Placeholder 6"/>
          <p:cNvSpPr>
            <a:spLocks noGrp="1"/>
          </p:cNvSpPr>
          <p:nvPr>
            <p:ph type="sldNum" sz="quarter" idx="5"/>
          </p:nvPr>
        </p:nvSpPr>
        <p:spPr>
          <a:xfrm>
            <a:off x="3849546" y="9427077"/>
            <a:ext cx="2944971" cy="497975"/>
          </a:xfrm>
          <a:prstGeom prst="rect">
            <a:avLst/>
          </a:prstGeom>
        </p:spPr>
        <p:txBody>
          <a:bodyPr vert="horz" lIns="92418" tIns="46209" rIns="92418" bIns="46209" rtlCol="0" anchor="b"/>
          <a:lstStyle>
            <a:lvl1pPr algn="r">
              <a:defRPr sz="1200"/>
            </a:lvl1pPr>
          </a:lstStyle>
          <a:p>
            <a:pPr rtl="0"/>
            <a:fld id="{75F972E0-5198-46C6-8EFE-44A646AD96EF}" type="slidenum">
              <a:rPr lang="en-GB" noProof="0" smtClean="0"/>
              <a:t>‹#›</a:t>
            </a:fld>
            <a:endParaRPr lang="en-GB" noProof="0" dirty="0"/>
          </a:p>
        </p:txBody>
      </p:sp>
    </p:spTree>
    <p:extLst>
      <p:ext uri="{BB962C8B-B14F-4D97-AF65-F5344CB8AC3E}">
        <p14:creationId xmlns:p14="http://schemas.microsoft.com/office/powerpoint/2010/main" val="293569142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GB" dirty="0" smtClean="0"/>
              <a:t>A template for students to design a field trip to a location for other students to view. Includes instructions for the student of what to include on each slide and what content should be considered. </a:t>
            </a:r>
            <a:endParaRPr lang="en-GB" dirty="0"/>
          </a:p>
        </p:txBody>
      </p:sp>
      <p:sp>
        <p:nvSpPr>
          <p:cNvPr id="4" name="Slide Number Placeholder 3"/>
          <p:cNvSpPr>
            <a:spLocks noGrp="1"/>
          </p:cNvSpPr>
          <p:nvPr>
            <p:ph type="sldNum" sz="quarter" idx="10"/>
          </p:nvPr>
        </p:nvSpPr>
        <p:spPr/>
        <p:txBody>
          <a:bodyPr rtlCol="0"/>
          <a:lstStyle/>
          <a:p>
            <a:pPr rtl="0"/>
            <a:fld id="{75F972E0-5198-46C6-8EFE-44A646AD96EF}" type="slidenum">
              <a:rPr lang="en-GB" smtClean="0"/>
              <a:t>1</a:t>
            </a:fld>
            <a:endParaRPr lang="en-GB" dirty="0"/>
          </a:p>
        </p:txBody>
      </p:sp>
    </p:spTree>
    <p:extLst>
      <p:ext uri="{BB962C8B-B14F-4D97-AF65-F5344CB8AC3E}">
        <p14:creationId xmlns:p14="http://schemas.microsoft.com/office/powerpoint/2010/main" val="1644345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rtl="0"/>
            <a:fld id="{75F972E0-5198-46C6-8EFE-44A646AD96EF}" type="slidenum">
              <a:rPr lang="en-GB" smtClean="0"/>
              <a:t>2</a:t>
            </a:fld>
            <a:endParaRPr lang="en-GB" dirty="0"/>
          </a:p>
        </p:txBody>
      </p:sp>
    </p:spTree>
    <p:extLst>
      <p:ext uri="{BB962C8B-B14F-4D97-AF65-F5344CB8AC3E}">
        <p14:creationId xmlns:p14="http://schemas.microsoft.com/office/powerpoint/2010/main" val="1084649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rtl="0"/>
            <a:fld id="{75F972E0-5198-46C6-8EFE-44A646AD96EF}" type="slidenum">
              <a:rPr lang="en-GB" smtClean="0"/>
              <a:t>6</a:t>
            </a:fld>
            <a:endParaRPr lang="en-GB" dirty="0"/>
          </a:p>
        </p:txBody>
      </p:sp>
    </p:spTree>
    <p:extLst>
      <p:ext uri="{BB962C8B-B14F-4D97-AF65-F5344CB8AC3E}">
        <p14:creationId xmlns:p14="http://schemas.microsoft.com/office/powerpoint/2010/main" val="4176716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rtl="0"/>
            <a:fld id="{75F972E0-5198-46C6-8EFE-44A646AD96EF}" type="slidenum">
              <a:rPr lang="en-GB" smtClean="0"/>
              <a:t>8</a:t>
            </a:fld>
            <a:endParaRPr lang="en-GB" dirty="0"/>
          </a:p>
        </p:txBody>
      </p:sp>
    </p:spTree>
    <p:extLst>
      <p:ext uri="{BB962C8B-B14F-4D97-AF65-F5344CB8AC3E}">
        <p14:creationId xmlns:p14="http://schemas.microsoft.com/office/powerpoint/2010/main" val="2298356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rtl="0"/>
            <a:fld id="{75F972E0-5198-46C6-8EFE-44A646AD96EF}" type="slidenum">
              <a:rPr lang="en-GB" smtClean="0"/>
              <a:t>9</a:t>
            </a:fld>
            <a:endParaRPr lang="en-GB" dirty="0"/>
          </a:p>
        </p:txBody>
      </p:sp>
    </p:spTree>
    <p:extLst>
      <p:ext uri="{BB962C8B-B14F-4D97-AF65-F5344CB8AC3E}">
        <p14:creationId xmlns:p14="http://schemas.microsoft.com/office/powerpoint/2010/main" val="3276671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defTabSz="924184">
              <a:defRPr/>
            </a:pPr>
            <a:r>
              <a:rPr lang="en-GB" dirty="0" smtClean="0">
                <a:latin typeface="Tahoma" panose="020B0604030504040204" pitchFamily="34" charset="0"/>
                <a:ea typeface="Tahoma" panose="020B0604030504040204" pitchFamily="34" charset="0"/>
                <a:cs typeface="Tahoma" panose="020B0604030504040204" pitchFamily="34" charset="0"/>
              </a:rPr>
              <a:t>You can use this type of slide for text, images, shapes and tables to help add information in a different way. Duplicate this slide to add additional images of important locations during your visit.</a:t>
            </a:r>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rtlCol="0"/>
          <a:lstStyle/>
          <a:p>
            <a:pPr rtl="0"/>
            <a:fld id="{75F972E0-5198-46C6-8EFE-44A646AD96EF}" type="slidenum">
              <a:rPr lang="en-GB" smtClean="0"/>
              <a:t>12</a:t>
            </a:fld>
            <a:endParaRPr lang="en-GB" dirty="0"/>
          </a:p>
        </p:txBody>
      </p:sp>
    </p:spTree>
    <p:extLst>
      <p:ext uri="{BB962C8B-B14F-4D97-AF65-F5344CB8AC3E}">
        <p14:creationId xmlns:p14="http://schemas.microsoft.com/office/powerpoint/2010/main" val="1551121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rtl="0"/>
            <a:fld id="{75F972E0-5198-46C6-8EFE-44A646AD96EF}" type="slidenum">
              <a:rPr lang="en-GB" smtClean="0"/>
              <a:t>13</a:t>
            </a:fld>
            <a:endParaRPr lang="en-GB" dirty="0"/>
          </a:p>
        </p:txBody>
      </p:sp>
    </p:spTree>
    <p:extLst>
      <p:ext uri="{BB962C8B-B14F-4D97-AF65-F5344CB8AC3E}">
        <p14:creationId xmlns:p14="http://schemas.microsoft.com/office/powerpoint/2010/main" val="4203506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defTabSz="924184">
              <a:defRPr/>
            </a:pPr>
            <a:r>
              <a:rPr lang="en-GB" dirty="0" smtClean="0">
                <a:latin typeface="Tahoma" panose="020B0604030504040204" pitchFamily="34" charset="0"/>
                <a:ea typeface="Tahoma" panose="020B0604030504040204" pitchFamily="34" charset="0"/>
                <a:cs typeface="Tahoma" panose="020B0604030504040204" pitchFamily="34" charset="0"/>
              </a:rPr>
              <a:t>You can use this type of slide for text, images, shapes and tables to help add information in a different way. Duplicate this slide to add additional images of important locations during your visit.</a:t>
            </a:r>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rtlCol="0"/>
          <a:lstStyle/>
          <a:p>
            <a:pPr rtl="0"/>
            <a:fld id="{75F972E0-5198-46C6-8EFE-44A646AD96EF}" type="slidenum">
              <a:rPr lang="en-GB" smtClean="0"/>
              <a:t>14</a:t>
            </a:fld>
            <a:endParaRPr lang="en-GB" dirty="0"/>
          </a:p>
        </p:txBody>
      </p:sp>
    </p:spTree>
    <p:extLst>
      <p:ext uri="{BB962C8B-B14F-4D97-AF65-F5344CB8AC3E}">
        <p14:creationId xmlns:p14="http://schemas.microsoft.com/office/powerpoint/2010/main" val="839836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rtlCol="0"/>
          <a:lstStyle>
            <a:lvl1pPr>
              <a:defRPr>
                <a:solidFill>
                  <a:schemeClr val="bg1"/>
                </a:solidFill>
              </a:defRPr>
            </a:lvl1pPr>
          </a:lstStyle>
          <a:p>
            <a:pPr rtl="0"/>
            <a:fld id="{11E7FB9B-4526-4588-A111-00E62EAE24EB}" type="datetime1">
              <a:rPr lang="en-GB" noProof="0" smtClean="0"/>
              <a:t>28/04/2023</a:t>
            </a:fld>
            <a:endParaRPr lang="en-GB" noProof="0" dirty="0"/>
          </a:p>
        </p:txBody>
      </p:sp>
      <p:sp>
        <p:nvSpPr>
          <p:cNvPr id="8" name="Footer Placeholder 7"/>
          <p:cNvSpPr>
            <a:spLocks noGrp="1"/>
          </p:cNvSpPr>
          <p:nvPr>
            <p:ph type="ftr" sz="quarter" idx="11"/>
          </p:nvPr>
        </p:nvSpPr>
        <p:spPr/>
        <p:txBody>
          <a:bodyPr rtlCol="0"/>
          <a:lstStyle>
            <a:lvl1pPr>
              <a:defRPr>
                <a:solidFill>
                  <a:schemeClr val="bg1"/>
                </a:solidFill>
              </a:defRPr>
            </a:lvl1pPr>
          </a:lstStyle>
          <a:p>
            <a:pPr rtl="0"/>
            <a:r>
              <a:rPr lang="en-GB" noProof="0" dirty="0" smtClean="0"/>
              <a:t>Add a footer</a:t>
            </a:r>
            <a:endParaRPr lang="en-GB" noProof="0" dirty="0"/>
          </a:p>
        </p:txBody>
      </p:sp>
      <p:sp>
        <p:nvSpPr>
          <p:cNvPr id="9" name="Slide Number Placeholder 8"/>
          <p:cNvSpPr>
            <a:spLocks noGrp="1"/>
          </p:cNvSpPr>
          <p:nvPr>
            <p:ph type="sldNum" sz="quarter" idx="12"/>
          </p:nvPr>
        </p:nvSpPr>
        <p:spPr/>
        <p:txBody>
          <a:bodyPr rtlCol="0"/>
          <a:lstStyle>
            <a:lvl1pPr>
              <a:defRPr>
                <a:solidFill>
                  <a:schemeClr val="bg1"/>
                </a:solidFill>
              </a:defRPr>
            </a:lvl1pPr>
          </a:lstStyle>
          <a:p>
            <a:pPr rtl="0"/>
            <a:fld id="{42F0A33C-B6D6-454E-A4EA-5198AC78DEE3}" type="slidenum">
              <a:rPr lang="en-GB" noProof="0" smtClean="0"/>
              <a:pPr/>
              <a:t>‹#›</a:t>
            </a:fld>
            <a:endParaRPr lang="en-GB" noProof="0" dirty="0"/>
          </a:p>
        </p:txBody>
      </p:sp>
      <p:sp>
        <p:nvSpPr>
          <p:cNvPr id="17" name="Text Placeholder 16">
            <a:extLst>
              <a:ext uri="{FF2B5EF4-FFF2-40B4-BE49-F238E27FC236}">
                <a16:creationId xmlns:a16="http://schemas.microsoft.com/office/drawing/2014/main" id="{B941F392-55E3-4875-A0A8-7C2B611343C6}"/>
              </a:ext>
            </a:extLst>
          </p:cNvPr>
          <p:cNvSpPr>
            <a:spLocks noGrp="1"/>
          </p:cNvSpPr>
          <p:nvPr>
            <p:ph type="body" sz="quarter" idx="13"/>
          </p:nvPr>
        </p:nvSpPr>
        <p:spPr>
          <a:xfrm>
            <a:off x="10165359" y="599983"/>
            <a:ext cx="638175" cy="539750"/>
          </a:xfrm>
        </p:spPr>
        <p:txBody>
          <a:bodyPr rtlCol="0" anchor="ctr" anchorCtr="0">
            <a:noAutofit/>
          </a:bodyPr>
          <a:lstStyle>
            <a:lvl1pPr marL="0" indent="0" algn="ctr">
              <a:buNone/>
              <a:defRPr sz="2800">
                <a:solidFill>
                  <a:schemeClr val="bg1"/>
                </a:solidFill>
              </a:defRPr>
            </a:lvl1pPr>
            <a:lvl2pPr marL="228600" indent="0" algn="ctr">
              <a:buNone/>
              <a:defRPr sz="2800">
                <a:solidFill>
                  <a:schemeClr val="bg1"/>
                </a:solidFill>
              </a:defRPr>
            </a:lvl2pPr>
            <a:lvl3pPr marL="457200" indent="0" algn="ctr">
              <a:buNone/>
              <a:defRPr sz="2800">
                <a:solidFill>
                  <a:schemeClr val="bg1"/>
                </a:solidFill>
              </a:defRPr>
            </a:lvl3pPr>
            <a:lvl4pPr marL="685800" indent="0" algn="ctr">
              <a:buNone/>
              <a:defRPr sz="2800">
                <a:solidFill>
                  <a:schemeClr val="bg1"/>
                </a:solidFill>
              </a:defRPr>
            </a:lvl4pPr>
            <a:lvl5pPr marL="914400" indent="0" algn="ctr">
              <a:buNone/>
              <a:defRPr sz="2800">
                <a:solidFill>
                  <a:schemeClr val="bg1"/>
                </a:solidFill>
              </a:defRPr>
            </a:lvl5pPr>
          </a:lstStyle>
          <a:p>
            <a:pPr lvl="0" rtl="0"/>
            <a:r>
              <a:rPr lang="en-US" noProof="0" smtClean="0"/>
              <a:t>Edit Master text styles</a:t>
            </a:r>
          </a:p>
          <a:p>
            <a:pPr lvl="1" rtl="0"/>
            <a:r>
              <a:rPr lang="en-US" noProof="0" smtClean="0"/>
              <a:t>Second level</a:t>
            </a:r>
          </a:p>
          <a:p>
            <a:pPr lvl="2" rtl="0"/>
            <a:r>
              <a:rPr lang="en-US" noProof="0" smtClean="0"/>
              <a:t>Third level</a:t>
            </a:r>
          </a:p>
          <a:p>
            <a:pPr lvl="3" rtl="0"/>
            <a:r>
              <a:rPr lang="en-US" noProof="0" smtClean="0"/>
              <a:t>Fourth level</a:t>
            </a:r>
          </a:p>
          <a:p>
            <a:pPr lvl="4" rtl="0"/>
            <a:r>
              <a:rPr lang="en-US" noProof="0" smtClean="0"/>
              <a:t>Fifth level</a:t>
            </a:r>
            <a:endParaRPr lang="en-GB" noProof="0" dirty="0"/>
          </a:p>
        </p:txBody>
      </p:sp>
      <p:sp>
        <p:nvSpPr>
          <p:cNvPr id="18" name="Text Placeholder 16">
            <a:extLst>
              <a:ext uri="{FF2B5EF4-FFF2-40B4-BE49-F238E27FC236}">
                <a16:creationId xmlns:a16="http://schemas.microsoft.com/office/drawing/2014/main" id="{792D370F-01D2-4F21-BE9F-9951674A658E}"/>
              </a:ext>
            </a:extLst>
          </p:cNvPr>
          <p:cNvSpPr>
            <a:spLocks noGrp="1"/>
          </p:cNvSpPr>
          <p:nvPr>
            <p:ph type="body" sz="quarter" idx="14"/>
          </p:nvPr>
        </p:nvSpPr>
        <p:spPr>
          <a:xfrm>
            <a:off x="10805594" y="1242501"/>
            <a:ext cx="638175" cy="539750"/>
          </a:xfrm>
        </p:spPr>
        <p:txBody>
          <a:bodyPr rtlCol="0" anchor="ctr" anchorCtr="0">
            <a:noAutofit/>
          </a:bodyPr>
          <a:lstStyle>
            <a:lvl1pPr marL="0" indent="0" algn="ctr">
              <a:buNone/>
              <a:defRPr sz="2800">
                <a:solidFill>
                  <a:schemeClr val="bg1"/>
                </a:solidFill>
              </a:defRPr>
            </a:lvl1pPr>
            <a:lvl2pPr marL="228600" indent="0" algn="ctr">
              <a:buNone/>
              <a:defRPr sz="2800">
                <a:solidFill>
                  <a:schemeClr val="bg1"/>
                </a:solidFill>
              </a:defRPr>
            </a:lvl2pPr>
            <a:lvl3pPr marL="457200" indent="0" algn="ctr">
              <a:buNone/>
              <a:defRPr sz="2800">
                <a:solidFill>
                  <a:schemeClr val="bg1"/>
                </a:solidFill>
              </a:defRPr>
            </a:lvl3pPr>
            <a:lvl4pPr marL="685800" indent="0" algn="ctr">
              <a:buNone/>
              <a:defRPr sz="2800">
                <a:solidFill>
                  <a:schemeClr val="bg1"/>
                </a:solidFill>
              </a:defRPr>
            </a:lvl4pPr>
            <a:lvl5pPr marL="914400" indent="0" algn="ctr">
              <a:buNone/>
              <a:defRPr sz="2800">
                <a:solidFill>
                  <a:schemeClr val="bg1"/>
                </a:solidFill>
              </a:defRPr>
            </a:lvl5pPr>
          </a:lstStyle>
          <a:p>
            <a:pPr lvl="0" rtl="0"/>
            <a:r>
              <a:rPr lang="en-US" noProof="0" smtClean="0"/>
              <a:t>Edit Master text styles</a:t>
            </a:r>
          </a:p>
          <a:p>
            <a:pPr lvl="1" rtl="0"/>
            <a:r>
              <a:rPr lang="en-US" noProof="0" smtClean="0"/>
              <a:t>Second level</a:t>
            </a:r>
          </a:p>
          <a:p>
            <a:pPr lvl="2" rtl="0"/>
            <a:r>
              <a:rPr lang="en-US" noProof="0" smtClean="0"/>
              <a:t>Third level</a:t>
            </a:r>
          </a:p>
          <a:p>
            <a:pPr lvl="3" rtl="0"/>
            <a:r>
              <a:rPr lang="en-US" noProof="0" smtClean="0"/>
              <a:t>Fourth level</a:t>
            </a:r>
          </a:p>
          <a:p>
            <a:pPr lvl="4" rtl="0"/>
            <a:r>
              <a:rPr lang="en-US" noProof="0" smtClean="0"/>
              <a:t>Fifth level</a:t>
            </a:r>
            <a:endParaRPr lang="en-GB" noProof="0" dirty="0"/>
          </a:p>
        </p:txBody>
      </p:sp>
      <p:sp>
        <p:nvSpPr>
          <p:cNvPr id="19" name="Text Placeholder 16">
            <a:extLst>
              <a:ext uri="{FF2B5EF4-FFF2-40B4-BE49-F238E27FC236}">
                <a16:creationId xmlns:a16="http://schemas.microsoft.com/office/drawing/2014/main" id="{F0D26AC6-BA38-4193-A559-922728758354}"/>
              </a:ext>
            </a:extLst>
          </p:cNvPr>
          <p:cNvSpPr>
            <a:spLocks noGrp="1"/>
          </p:cNvSpPr>
          <p:nvPr>
            <p:ph type="body" sz="quarter" idx="15"/>
          </p:nvPr>
        </p:nvSpPr>
        <p:spPr>
          <a:xfrm>
            <a:off x="10165359" y="1885019"/>
            <a:ext cx="638175" cy="539750"/>
          </a:xfrm>
        </p:spPr>
        <p:txBody>
          <a:bodyPr rtlCol="0" anchor="ctr" anchorCtr="0">
            <a:noAutofit/>
          </a:bodyPr>
          <a:lstStyle>
            <a:lvl1pPr marL="0" indent="0" algn="ctr">
              <a:buNone/>
              <a:defRPr sz="2800">
                <a:solidFill>
                  <a:schemeClr val="bg1"/>
                </a:solidFill>
              </a:defRPr>
            </a:lvl1pPr>
            <a:lvl2pPr marL="228600" indent="0" algn="ctr">
              <a:buNone/>
              <a:defRPr sz="2800"/>
            </a:lvl2pPr>
            <a:lvl3pPr marL="457200" indent="0" algn="ctr">
              <a:buNone/>
              <a:defRPr sz="2800"/>
            </a:lvl3pPr>
            <a:lvl4pPr marL="685800" indent="0" algn="ctr">
              <a:buNone/>
              <a:defRPr sz="2800"/>
            </a:lvl4pPr>
            <a:lvl5pPr marL="914400" indent="0" algn="ctr">
              <a:buNone/>
              <a:defRPr sz="2800"/>
            </a:lvl5pPr>
          </a:lstStyle>
          <a:p>
            <a:pPr lvl="0" rtl="0"/>
            <a:r>
              <a:rPr lang="en-US" noProof="0" smtClean="0"/>
              <a:t>Edit Master text styles</a:t>
            </a:r>
          </a:p>
        </p:txBody>
      </p:sp>
      <p:sp>
        <p:nvSpPr>
          <p:cNvPr id="20" name="Text Placeholder 16">
            <a:extLst>
              <a:ext uri="{FF2B5EF4-FFF2-40B4-BE49-F238E27FC236}">
                <a16:creationId xmlns:a16="http://schemas.microsoft.com/office/drawing/2014/main" id="{E8BC1B5E-B477-4CD0-996D-5614FE4B3FE9}"/>
              </a:ext>
            </a:extLst>
          </p:cNvPr>
          <p:cNvSpPr>
            <a:spLocks noGrp="1"/>
          </p:cNvSpPr>
          <p:nvPr>
            <p:ph type="body" sz="quarter" idx="16"/>
          </p:nvPr>
        </p:nvSpPr>
        <p:spPr>
          <a:xfrm>
            <a:off x="9527184" y="1238157"/>
            <a:ext cx="638175" cy="539750"/>
          </a:xfrm>
        </p:spPr>
        <p:txBody>
          <a:bodyPr rtlCol="0" anchor="ctr" anchorCtr="0">
            <a:noAutofit/>
          </a:bodyPr>
          <a:lstStyle>
            <a:lvl1pPr marL="0" indent="0" algn="ctr">
              <a:buNone/>
              <a:defRPr sz="2800">
                <a:solidFill>
                  <a:schemeClr val="bg1"/>
                </a:solidFill>
              </a:defRPr>
            </a:lvl1pPr>
            <a:lvl2pPr marL="228600" indent="0" algn="ctr">
              <a:buNone/>
              <a:defRPr sz="2800"/>
            </a:lvl2pPr>
            <a:lvl3pPr marL="457200" indent="0" algn="ctr">
              <a:buNone/>
              <a:defRPr sz="2800"/>
            </a:lvl3pPr>
            <a:lvl4pPr marL="685800" indent="0" algn="ctr">
              <a:buNone/>
              <a:defRPr sz="2800"/>
            </a:lvl4pPr>
            <a:lvl5pPr marL="914400" indent="0" algn="ctr">
              <a:buNone/>
              <a:defRPr sz="2800"/>
            </a:lvl5pPr>
          </a:lstStyle>
          <a:p>
            <a:pPr lvl="0" rtl="0"/>
            <a:r>
              <a:rPr lang="en-US" noProof="0" smtClean="0"/>
              <a:t>Edit Master text styles</a:t>
            </a:r>
          </a:p>
        </p:txBody>
      </p:sp>
      <p:sp>
        <p:nvSpPr>
          <p:cNvPr id="2" name="Title 1"/>
          <p:cNvSpPr>
            <a:spLocks noGrp="1"/>
          </p:cNvSpPr>
          <p:nvPr>
            <p:ph type="ctrTitle" hasCustomPrompt="1"/>
          </p:nvPr>
        </p:nvSpPr>
        <p:spPr bwMode="blackWhite">
          <a:xfrm>
            <a:off x="4311650" y="1512376"/>
            <a:ext cx="3568700" cy="1809943"/>
          </a:xfrm>
          <a:noFill/>
          <a:ln w="38100">
            <a:noFill/>
          </a:ln>
        </p:spPr>
        <p:txBody>
          <a:bodyPr lIns="274320" rIns="274320" rtlCol="0" anchor="ctr" anchorCtr="0">
            <a:normAutofit/>
          </a:bodyPr>
          <a:lstStyle>
            <a:lvl1pPr algn="ctr">
              <a:defRPr sz="3800" cap="none" baseline="0">
                <a:solidFill>
                  <a:schemeClr val="tx1"/>
                </a:solidFill>
                <a:latin typeface="+mj-lt"/>
                <a:ea typeface="Verdana" panose="020B0604030504040204" pitchFamily="34" charset="0"/>
              </a:defRPr>
            </a:lvl1pPr>
          </a:lstStyle>
          <a:p>
            <a:pPr rtl="0"/>
            <a:r>
              <a:rPr lang="en-GB" noProof="0" dirty="0" smtClean="0"/>
              <a:t>Click to edit master title style</a:t>
            </a:r>
            <a:endParaRPr lang="en-GB" noProof="0" dirty="0"/>
          </a:p>
        </p:txBody>
      </p:sp>
      <p:sp>
        <p:nvSpPr>
          <p:cNvPr id="3" name="Subtitle 2"/>
          <p:cNvSpPr>
            <a:spLocks noGrp="1"/>
          </p:cNvSpPr>
          <p:nvPr>
            <p:ph type="subTitle" idx="1"/>
          </p:nvPr>
        </p:nvSpPr>
        <p:spPr>
          <a:xfrm>
            <a:off x="4311650" y="3322319"/>
            <a:ext cx="3568700" cy="2023304"/>
          </a:xfrm>
          <a:noFill/>
        </p:spPr>
        <p:txBody>
          <a:bodyPr rtlCol="0" anchor="ctr" anchorCtr="0">
            <a:normAutofit/>
          </a:bodyPr>
          <a:lstStyle>
            <a:lvl1pPr marL="0" indent="0" algn="ctr">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smtClean="0"/>
              <a:t>Click to edit Master subtitle style</a:t>
            </a:r>
            <a:endParaRPr lang="en-GB" noProof="0" dirty="0"/>
          </a:p>
        </p:txBody>
      </p:sp>
    </p:spTree>
    <p:extLst>
      <p:ext uri="{BB962C8B-B14F-4D97-AF65-F5344CB8AC3E}">
        <p14:creationId xmlns:p14="http://schemas.microsoft.com/office/powerpoint/2010/main" val="171530274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rtlCol="0"/>
          <a:lstStyle/>
          <a:p>
            <a:pPr rtl="0"/>
            <a:fld id="{7490755F-ECE2-4630-B9A5-A74D3785718C}" type="datetime1">
              <a:rPr lang="en-GB" noProof="0" smtClean="0"/>
              <a:t>28/04/2023</a:t>
            </a:fld>
            <a:endParaRPr lang="en-GB" noProof="0" dirty="0"/>
          </a:p>
        </p:txBody>
      </p:sp>
      <p:sp>
        <p:nvSpPr>
          <p:cNvPr id="4" name="Footer Placeholder 3"/>
          <p:cNvSpPr>
            <a:spLocks noGrp="1"/>
          </p:cNvSpPr>
          <p:nvPr>
            <p:ph type="ftr" sz="quarter" idx="11"/>
          </p:nvPr>
        </p:nvSpPr>
        <p:spPr/>
        <p:txBody>
          <a:bodyPr rtlCol="0"/>
          <a:lstStyle/>
          <a:p>
            <a:pPr rtl="0"/>
            <a:r>
              <a:rPr lang="en-GB" noProof="0" dirty="0" smtClean="0"/>
              <a:t>Add a footer</a:t>
            </a:r>
            <a:endParaRPr lang="en-GB" noProof="0" dirty="0"/>
          </a:p>
        </p:txBody>
      </p:sp>
      <p:sp>
        <p:nvSpPr>
          <p:cNvPr id="5" name="Slide Number Placeholder 4"/>
          <p:cNvSpPr>
            <a:spLocks noGrp="1"/>
          </p:cNvSpPr>
          <p:nvPr>
            <p:ph type="sldNum" sz="quarter" idx="12"/>
          </p:nvPr>
        </p:nvSpPr>
        <p:spPr/>
        <p:txBody>
          <a:bodyPr rtlCol="0"/>
          <a:lstStyle/>
          <a:p>
            <a:pPr rtl="0"/>
            <a:fld id="{42F0A33C-B6D6-454E-A4EA-5198AC78DEE3}" type="slidenum">
              <a:rPr lang="en-GB" noProof="0" smtClean="0"/>
              <a:t>‹#›</a:t>
            </a:fld>
            <a:endParaRPr lang="en-GB" noProof="0" dirty="0"/>
          </a:p>
        </p:txBody>
      </p:sp>
      <p:sp>
        <p:nvSpPr>
          <p:cNvPr id="2" name="Title 1">
            <a:extLst>
              <a:ext uri="{FF2B5EF4-FFF2-40B4-BE49-F238E27FC236}">
                <a16:creationId xmlns:a16="http://schemas.microsoft.com/office/drawing/2014/main" id="{38BE4AA6-ED36-4D3B-ABD8-3BA6059C308D}"/>
              </a:ext>
            </a:extLst>
          </p:cNvPr>
          <p:cNvSpPr>
            <a:spLocks noGrp="1"/>
          </p:cNvSpPr>
          <p:nvPr>
            <p:ph type="title" hasCustomPrompt="1"/>
          </p:nvPr>
        </p:nvSpPr>
        <p:spPr bwMode="gray">
          <a:xfrm>
            <a:off x="3744516" y="1127369"/>
            <a:ext cx="4703084" cy="1188720"/>
          </a:xfrm>
          <a:noFill/>
          <a:ln>
            <a:noFill/>
          </a:ln>
        </p:spPr>
        <p:txBody>
          <a:bodyPr rtlCol="0"/>
          <a:lstStyle>
            <a:lvl1pPr marL="0" indent="0" algn="ctr">
              <a:buFont typeface="Arial" panose="020B0604020202020204" pitchFamily="34" charset="0"/>
              <a:buNone/>
              <a:defRPr cap="none"/>
            </a:lvl1pPr>
          </a:lstStyle>
          <a:p>
            <a:pPr rtl="0"/>
            <a:r>
              <a:rPr lang="en-GB" noProof="0" dirty="0" smtClean="0"/>
              <a:t>Click to edit master title style</a:t>
            </a:r>
            <a:endParaRPr lang="en-GB" noProof="0" dirty="0"/>
          </a:p>
        </p:txBody>
      </p:sp>
      <p:sp>
        <p:nvSpPr>
          <p:cNvPr id="7" name="Text Placeholder 6">
            <a:extLst>
              <a:ext uri="{FF2B5EF4-FFF2-40B4-BE49-F238E27FC236}">
                <a16:creationId xmlns:a16="http://schemas.microsoft.com/office/drawing/2014/main" id="{D94707B9-0409-43FA-B052-6AE401D767CE}"/>
              </a:ext>
            </a:extLst>
          </p:cNvPr>
          <p:cNvSpPr>
            <a:spLocks noGrp="1"/>
          </p:cNvSpPr>
          <p:nvPr>
            <p:ph type="body" sz="quarter" idx="13"/>
          </p:nvPr>
        </p:nvSpPr>
        <p:spPr>
          <a:xfrm>
            <a:off x="3744516" y="2263081"/>
            <a:ext cx="4702968" cy="3909119"/>
          </a:xfrm>
          <a:noFill/>
          <a:ln>
            <a:noFill/>
          </a:ln>
        </p:spPr>
        <p:txBody>
          <a:bodyPr rtlCol="0"/>
          <a:lstStyle>
            <a:lvl1pPr marL="0" indent="0" algn="ctr">
              <a:buNone/>
              <a:defRPr>
                <a:solidFill>
                  <a:schemeClr val="bg1"/>
                </a:solidFill>
              </a:defRPr>
            </a:lvl1pPr>
            <a:lvl2pPr marL="228600" indent="0" algn="ctr">
              <a:buNone/>
              <a:defRPr>
                <a:solidFill>
                  <a:schemeClr val="bg1"/>
                </a:solidFill>
              </a:defRPr>
            </a:lvl2pPr>
            <a:lvl3pPr marL="457200" indent="0" algn="ctr">
              <a:buNone/>
              <a:defRPr>
                <a:solidFill>
                  <a:schemeClr val="bg1"/>
                </a:solidFill>
              </a:defRPr>
            </a:lvl3pPr>
            <a:lvl4pPr marL="685800" indent="0" algn="ctr">
              <a:buNone/>
              <a:defRPr>
                <a:solidFill>
                  <a:schemeClr val="bg1"/>
                </a:solidFill>
              </a:defRPr>
            </a:lvl4pPr>
            <a:lvl5pPr marL="914400" indent="0" algn="ctr">
              <a:buNone/>
              <a:defRPr>
                <a:solidFill>
                  <a:schemeClr val="bg1"/>
                </a:solidFill>
              </a:defRPr>
            </a:lvl5pPr>
          </a:lstStyle>
          <a:p>
            <a:pPr lvl="0" rtl="0"/>
            <a:r>
              <a:rPr lang="en-US" noProof="0" smtClean="0"/>
              <a:t>Edit Master text styles</a:t>
            </a:r>
          </a:p>
          <a:p>
            <a:pPr lvl="1" rtl="0"/>
            <a:r>
              <a:rPr lang="en-US" noProof="0" smtClean="0"/>
              <a:t>Second level</a:t>
            </a:r>
          </a:p>
          <a:p>
            <a:pPr lvl="2" rtl="0"/>
            <a:r>
              <a:rPr lang="en-US" noProof="0" smtClean="0"/>
              <a:t>Third level</a:t>
            </a:r>
          </a:p>
          <a:p>
            <a:pPr lvl="3" rtl="0"/>
            <a:r>
              <a:rPr lang="en-US" noProof="0" smtClean="0"/>
              <a:t>Fourth level</a:t>
            </a:r>
          </a:p>
          <a:p>
            <a:pPr lvl="4" rtl="0"/>
            <a:r>
              <a:rPr lang="en-US" noProof="0" smtClean="0"/>
              <a:t>Fifth level</a:t>
            </a:r>
            <a:endParaRPr lang="en-GB" noProof="0" dirty="0"/>
          </a:p>
        </p:txBody>
      </p:sp>
    </p:spTree>
    <p:extLst>
      <p:ext uri="{BB962C8B-B14F-4D97-AF65-F5344CB8AC3E}">
        <p14:creationId xmlns:p14="http://schemas.microsoft.com/office/powerpoint/2010/main" val="95256083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blackWhite">
          <a:xfrm>
            <a:off x="1600200" y="2386744"/>
            <a:ext cx="8991600" cy="1645920"/>
          </a:xfrm>
          <a:noFill/>
          <a:ln w="38100">
            <a:solidFill>
              <a:srgbClr val="FFFFFF"/>
            </a:solidFill>
          </a:ln>
        </p:spPr>
        <p:txBody>
          <a:bodyPr lIns="274320" rIns="274320" rtlCol="0" anchor="ctr" anchorCtr="1">
            <a:normAutofit/>
          </a:bodyPr>
          <a:lstStyle>
            <a:lvl1pPr algn="ctr">
              <a:defRPr sz="2400">
                <a:solidFill>
                  <a:srgbClr val="262626"/>
                </a:solidFill>
              </a:defRPr>
            </a:lvl1pPr>
          </a:lstStyle>
          <a:p>
            <a:pPr rtl="0"/>
            <a:r>
              <a:rPr lang="en-GB" noProof="0" dirty="0" smtClean="0"/>
              <a:t>Click to edit master title style</a:t>
            </a:r>
            <a:endParaRPr lang="en-GB" noProof="0" dirty="0"/>
          </a:p>
        </p:txBody>
      </p:sp>
      <p:sp>
        <p:nvSpPr>
          <p:cNvPr id="3" name="Subtitle 2"/>
          <p:cNvSpPr>
            <a:spLocks noGrp="1"/>
          </p:cNvSpPr>
          <p:nvPr>
            <p:ph type="subTitle" idx="1"/>
          </p:nvPr>
        </p:nvSpPr>
        <p:spPr>
          <a:xfrm>
            <a:off x="2695194" y="4352544"/>
            <a:ext cx="6801612" cy="1239894"/>
          </a:xfrm>
          <a:noFill/>
        </p:spPr>
        <p:txBody>
          <a:bodyPr rtlCol="0">
            <a:normAutofit/>
          </a:bodyPr>
          <a:lstStyle>
            <a:lvl1pPr marL="0" indent="0" algn="ctr">
              <a:buNone/>
              <a:defRPr sz="18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smtClean="0"/>
              <a:t>Click to edit Master subtitle style</a:t>
            </a:r>
            <a:endParaRPr lang="en-GB" noProof="0" dirty="0"/>
          </a:p>
        </p:txBody>
      </p:sp>
      <p:sp>
        <p:nvSpPr>
          <p:cNvPr id="7" name="Date Placeholder 6"/>
          <p:cNvSpPr>
            <a:spLocks noGrp="1"/>
          </p:cNvSpPr>
          <p:nvPr>
            <p:ph type="dt" sz="half" idx="10"/>
          </p:nvPr>
        </p:nvSpPr>
        <p:spPr/>
        <p:txBody>
          <a:bodyPr rtlCol="0"/>
          <a:lstStyle/>
          <a:p>
            <a:pPr rtl="0"/>
            <a:fld id="{E9DFC69E-866D-4234-B901-F7559F2CBAAC}" type="datetime1">
              <a:rPr lang="en-GB" noProof="0" smtClean="0"/>
              <a:t>28/04/2023</a:t>
            </a:fld>
            <a:endParaRPr lang="en-GB" noProof="0" dirty="0"/>
          </a:p>
        </p:txBody>
      </p:sp>
      <p:sp>
        <p:nvSpPr>
          <p:cNvPr id="8" name="Footer Placeholder 7"/>
          <p:cNvSpPr>
            <a:spLocks noGrp="1"/>
          </p:cNvSpPr>
          <p:nvPr>
            <p:ph type="ftr" sz="quarter" idx="11"/>
          </p:nvPr>
        </p:nvSpPr>
        <p:spPr/>
        <p:txBody>
          <a:bodyPr rtlCol="0"/>
          <a:lstStyle/>
          <a:p>
            <a:pPr rtl="0"/>
            <a:r>
              <a:rPr lang="en-GB" noProof="0" dirty="0" smtClean="0"/>
              <a:t>Add a footer</a:t>
            </a:r>
            <a:endParaRPr lang="en-GB" noProof="0" dirty="0"/>
          </a:p>
        </p:txBody>
      </p:sp>
      <p:sp>
        <p:nvSpPr>
          <p:cNvPr id="9" name="Slide Number Placeholder 8"/>
          <p:cNvSpPr>
            <a:spLocks noGrp="1"/>
          </p:cNvSpPr>
          <p:nvPr>
            <p:ph type="sldNum" sz="quarter" idx="12"/>
          </p:nvPr>
        </p:nvSpPr>
        <p:spPr/>
        <p:txBody>
          <a:bodyPr rtlCol="0"/>
          <a:lstStyle/>
          <a:p>
            <a:pPr rtl="0"/>
            <a:fld id="{42F0A33C-B6D6-454E-A4EA-5198AC78DEE3}" type="slidenum">
              <a:rPr lang="en-GB" noProof="0" smtClean="0"/>
              <a:t>‹#›</a:t>
            </a:fld>
            <a:endParaRPr lang="en-GB" noProof="0" dirty="0"/>
          </a:p>
        </p:txBody>
      </p:sp>
    </p:spTree>
    <p:extLst>
      <p:ext uri="{BB962C8B-B14F-4D97-AF65-F5344CB8AC3E}">
        <p14:creationId xmlns:p14="http://schemas.microsoft.com/office/powerpoint/2010/main" val="3287374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ection Header">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68440A-E3ED-426B-A1F8-1D7557F9584D}"/>
              </a:ext>
            </a:extLst>
          </p:cNvPr>
          <p:cNvSpPr/>
          <p:nvPr userDrawn="1"/>
        </p:nvSpPr>
        <p:spPr>
          <a:xfrm>
            <a:off x="0" y="3648173"/>
            <a:ext cx="12192000" cy="3209827"/>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rtl="0"/>
            <a:endParaRPr lang="en-GB" noProof="0" dirty="0"/>
          </a:p>
        </p:txBody>
      </p:sp>
      <p:sp>
        <p:nvSpPr>
          <p:cNvPr id="2" name="Title 1"/>
          <p:cNvSpPr>
            <a:spLocks noGrp="1"/>
          </p:cNvSpPr>
          <p:nvPr>
            <p:ph type="ctrTitle" hasCustomPrompt="1"/>
          </p:nvPr>
        </p:nvSpPr>
        <p:spPr bwMode="blackWhite">
          <a:xfrm>
            <a:off x="1600200" y="1887121"/>
            <a:ext cx="8991600" cy="1645920"/>
          </a:xfrm>
          <a:noFill/>
          <a:ln w="38100">
            <a:solidFill>
              <a:srgbClr val="FFFFFF"/>
            </a:solidFill>
          </a:ln>
        </p:spPr>
        <p:txBody>
          <a:bodyPr lIns="274320" rIns="274320" rtlCol="0" anchor="ctr" anchorCtr="1">
            <a:normAutofit/>
          </a:bodyPr>
          <a:lstStyle>
            <a:lvl1pPr algn="ctr">
              <a:defRPr sz="3600">
                <a:solidFill>
                  <a:schemeClr val="tx1"/>
                </a:solidFill>
              </a:defRPr>
            </a:lvl1pPr>
          </a:lstStyle>
          <a:p>
            <a:pPr rtl="0"/>
            <a:r>
              <a:rPr lang="en-GB" noProof="0" dirty="0" smtClean="0"/>
              <a:t>Click to edit master title style</a:t>
            </a:r>
            <a:endParaRPr lang="en-GB" noProof="0" dirty="0"/>
          </a:p>
        </p:txBody>
      </p:sp>
      <p:sp>
        <p:nvSpPr>
          <p:cNvPr id="3" name="Subtitle 2"/>
          <p:cNvSpPr>
            <a:spLocks noGrp="1"/>
          </p:cNvSpPr>
          <p:nvPr>
            <p:ph type="subTitle" idx="1"/>
          </p:nvPr>
        </p:nvSpPr>
        <p:spPr>
          <a:xfrm>
            <a:off x="2695194" y="4352544"/>
            <a:ext cx="6801612" cy="1239894"/>
          </a:xfrm>
          <a:noFill/>
        </p:spPr>
        <p:txBody>
          <a:bodyPr rtlCol="0">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smtClean="0"/>
              <a:t>Click to edit Master subtitle style</a:t>
            </a:r>
            <a:endParaRPr lang="en-GB" noProof="0" dirty="0"/>
          </a:p>
        </p:txBody>
      </p:sp>
      <p:sp>
        <p:nvSpPr>
          <p:cNvPr id="7" name="Date Placeholder 6"/>
          <p:cNvSpPr>
            <a:spLocks noGrp="1"/>
          </p:cNvSpPr>
          <p:nvPr>
            <p:ph type="dt" sz="half" idx="10"/>
          </p:nvPr>
        </p:nvSpPr>
        <p:spPr/>
        <p:txBody>
          <a:bodyPr rtlCol="0"/>
          <a:lstStyle>
            <a:lvl1pPr>
              <a:defRPr>
                <a:solidFill>
                  <a:schemeClr val="bg1"/>
                </a:solidFill>
              </a:defRPr>
            </a:lvl1pPr>
          </a:lstStyle>
          <a:p>
            <a:pPr rtl="0"/>
            <a:fld id="{C5DF9300-EECA-43F8-B3A2-35174BD8280A}" type="datetime1">
              <a:rPr lang="en-GB" noProof="0" smtClean="0"/>
              <a:t>28/04/2023</a:t>
            </a:fld>
            <a:endParaRPr lang="en-GB" noProof="0" dirty="0"/>
          </a:p>
        </p:txBody>
      </p:sp>
      <p:sp>
        <p:nvSpPr>
          <p:cNvPr id="8" name="Footer Placeholder 7"/>
          <p:cNvSpPr>
            <a:spLocks noGrp="1"/>
          </p:cNvSpPr>
          <p:nvPr>
            <p:ph type="ftr" sz="quarter" idx="11"/>
          </p:nvPr>
        </p:nvSpPr>
        <p:spPr/>
        <p:txBody>
          <a:bodyPr rtlCol="0"/>
          <a:lstStyle>
            <a:lvl1pPr>
              <a:defRPr>
                <a:solidFill>
                  <a:schemeClr val="bg1"/>
                </a:solidFill>
              </a:defRPr>
            </a:lvl1pPr>
          </a:lstStyle>
          <a:p>
            <a:pPr rtl="0"/>
            <a:r>
              <a:rPr lang="en-GB" noProof="0" dirty="0" smtClean="0"/>
              <a:t>Add a footer</a:t>
            </a:r>
            <a:endParaRPr lang="en-GB" noProof="0" dirty="0"/>
          </a:p>
        </p:txBody>
      </p:sp>
      <p:sp>
        <p:nvSpPr>
          <p:cNvPr id="9" name="Slide Number Placeholder 8"/>
          <p:cNvSpPr>
            <a:spLocks noGrp="1"/>
          </p:cNvSpPr>
          <p:nvPr>
            <p:ph type="sldNum" sz="quarter" idx="12"/>
          </p:nvPr>
        </p:nvSpPr>
        <p:spPr/>
        <p:txBody>
          <a:bodyPr rtlCol="0"/>
          <a:lstStyle/>
          <a:p>
            <a:pPr rtl="0"/>
            <a:fld id="{42F0A33C-B6D6-454E-A4EA-5198AC78DEE3}" type="slidenum">
              <a:rPr lang="en-GB" noProof="0" smtClean="0"/>
              <a:t>‹#›</a:t>
            </a:fld>
            <a:endParaRPr lang="en-GB" noProof="0" dirty="0"/>
          </a:p>
        </p:txBody>
      </p:sp>
    </p:spTree>
    <p:extLst>
      <p:ext uri="{BB962C8B-B14F-4D97-AF65-F5344CB8AC3E}">
        <p14:creationId xmlns:p14="http://schemas.microsoft.com/office/powerpoint/2010/main" val="22496345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noFill/>
          <a:ln>
            <a:solidFill>
              <a:schemeClr val="accent2"/>
            </a:solidFill>
          </a:ln>
        </p:spPr>
        <p:txBody>
          <a:bodyPr rtlCol="0"/>
          <a:lstStyle/>
          <a:p>
            <a:pPr rtl="0"/>
            <a:r>
              <a:rPr lang="en-GB" noProof="0" dirty="0" smtClean="0"/>
              <a:t>Click to edit master title style</a:t>
            </a:r>
            <a:endParaRPr lang="en-GB" noProof="0" dirty="0"/>
          </a:p>
        </p:txBody>
      </p:sp>
      <p:sp>
        <p:nvSpPr>
          <p:cNvPr id="3" name="Content Placeholder 2"/>
          <p:cNvSpPr>
            <a:spLocks noGrp="1"/>
          </p:cNvSpPr>
          <p:nvPr>
            <p:ph idx="1"/>
          </p:nvPr>
        </p:nvSpPr>
        <p:spPr/>
        <p:txBody>
          <a:bodyPr rtlCol="0"/>
          <a:lstStyle/>
          <a:p>
            <a:pPr lvl="0" rtl="0"/>
            <a:r>
              <a:rPr lang="en-US" noProof="0" smtClean="0"/>
              <a:t>Edit Master text styles</a:t>
            </a:r>
          </a:p>
          <a:p>
            <a:pPr lvl="1" rtl="0"/>
            <a:r>
              <a:rPr lang="en-US" noProof="0" smtClean="0"/>
              <a:t>Second level</a:t>
            </a:r>
          </a:p>
          <a:p>
            <a:pPr lvl="2" rtl="0"/>
            <a:r>
              <a:rPr lang="en-US" noProof="0" smtClean="0"/>
              <a:t>Third level</a:t>
            </a:r>
          </a:p>
          <a:p>
            <a:pPr lvl="3" rtl="0"/>
            <a:r>
              <a:rPr lang="en-US" noProof="0" smtClean="0"/>
              <a:t>Fourth level</a:t>
            </a:r>
          </a:p>
          <a:p>
            <a:pPr lvl="4" rtl="0"/>
            <a:r>
              <a:rPr lang="en-US" noProof="0" smtClean="0"/>
              <a:t>Fifth level</a:t>
            </a:r>
            <a:endParaRPr lang="en-GB" noProof="0" dirty="0"/>
          </a:p>
        </p:txBody>
      </p:sp>
      <p:sp>
        <p:nvSpPr>
          <p:cNvPr id="7" name="Date Placeholder 6"/>
          <p:cNvSpPr>
            <a:spLocks noGrp="1"/>
          </p:cNvSpPr>
          <p:nvPr>
            <p:ph type="dt" sz="half" idx="10"/>
          </p:nvPr>
        </p:nvSpPr>
        <p:spPr/>
        <p:txBody>
          <a:bodyPr rtlCol="0"/>
          <a:lstStyle/>
          <a:p>
            <a:pPr rtl="0"/>
            <a:fld id="{677DBA3A-EFFA-4C83-9F38-EFE68CD1F1E8}" type="datetime1">
              <a:rPr lang="en-GB" noProof="0" smtClean="0"/>
              <a:t>28/04/2023</a:t>
            </a:fld>
            <a:endParaRPr lang="en-GB" noProof="0" dirty="0"/>
          </a:p>
        </p:txBody>
      </p:sp>
      <p:sp>
        <p:nvSpPr>
          <p:cNvPr id="8" name="Footer Placeholder 7"/>
          <p:cNvSpPr>
            <a:spLocks noGrp="1"/>
          </p:cNvSpPr>
          <p:nvPr>
            <p:ph type="ftr" sz="quarter" idx="11"/>
          </p:nvPr>
        </p:nvSpPr>
        <p:spPr/>
        <p:txBody>
          <a:bodyPr rtlCol="0"/>
          <a:lstStyle/>
          <a:p>
            <a:pPr rtl="0"/>
            <a:r>
              <a:rPr lang="en-GB" noProof="0" dirty="0" smtClean="0"/>
              <a:t>Add a footer</a:t>
            </a:r>
            <a:endParaRPr lang="en-GB" noProof="0" dirty="0"/>
          </a:p>
        </p:txBody>
      </p:sp>
      <p:sp>
        <p:nvSpPr>
          <p:cNvPr id="9" name="Slide Number Placeholder 8"/>
          <p:cNvSpPr>
            <a:spLocks noGrp="1"/>
          </p:cNvSpPr>
          <p:nvPr>
            <p:ph type="sldNum" sz="quarter" idx="12"/>
          </p:nvPr>
        </p:nvSpPr>
        <p:spPr/>
        <p:txBody>
          <a:bodyPr rtlCol="0"/>
          <a:lstStyle/>
          <a:p>
            <a:pPr rtl="0"/>
            <a:fld id="{42F0A33C-B6D6-454E-A4EA-5198AC78DEE3}" type="slidenum">
              <a:rPr lang="en-GB" noProof="0" smtClean="0"/>
              <a:t>‹#›</a:t>
            </a:fld>
            <a:endParaRPr lang="en-GB" noProof="0" dirty="0"/>
          </a:p>
        </p:txBody>
      </p:sp>
      <p:sp>
        <p:nvSpPr>
          <p:cNvPr id="10" name="Rectangle 9">
            <a:extLst>
              <a:ext uri="{FF2B5EF4-FFF2-40B4-BE49-F238E27FC236}">
                <a16:creationId xmlns:a16="http://schemas.microsoft.com/office/drawing/2014/main" id="{C0B668FB-6A04-4C02-A197-0044D616A95A}"/>
              </a:ext>
            </a:extLst>
          </p:cNvPr>
          <p:cNvSpPr/>
          <p:nvPr userDrawn="1"/>
        </p:nvSpPr>
        <p:spPr>
          <a:xfrm>
            <a:off x="-15240" y="-1"/>
            <a:ext cx="365760" cy="6876000"/>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rtl="0"/>
            <a:endParaRPr lang="en-GB" noProof="0" dirty="0"/>
          </a:p>
        </p:txBody>
      </p:sp>
    </p:spTree>
    <p:extLst>
      <p:ext uri="{BB962C8B-B14F-4D97-AF65-F5344CB8AC3E}">
        <p14:creationId xmlns:p14="http://schemas.microsoft.com/office/powerpoint/2010/main" val="403864307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noFill/>
          <a:ln>
            <a:noFill/>
          </a:ln>
        </p:spPr>
        <p:txBody>
          <a:bodyPr rtlCol="0"/>
          <a:lstStyle/>
          <a:p>
            <a:pPr rtl="0"/>
            <a:r>
              <a:rPr lang="en-GB" noProof="0" dirty="0" smtClean="0"/>
              <a:t>Click to edit master title style</a:t>
            </a:r>
            <a:endParaRPr lang="en-GB" noProof="0" dirty="0"/>
          </a:p>
        </p:txBody>
      </p:sp>
      <p:sp>
        <p:nvSpPr>
          <p:cNvPr id="3" name="Content Placeholder 2"/>
          <p:cNvSpPr>
            <a:spLocks noGrp="1"/>
          </p:cNvSpPr>
          <p:nvPr>
            <p:ph sz="half" idx="1"/>
          </p:nvPr>
        </p:nvSpPr>
        <p:spPr>
          <a:xfrm>
            <a:off x="1581912" y="2638044"/>
            <a:ext cx="4271771" cy="3101982"/>
          </a:xfrm>
        </p:spPr>
        <p:txBody>
          <a:bodyPr rtlCol="0"/>
          <a:lstStyle/>
          <a:p>
            <a:pPr lvl="0" rtl="0"/>
            <a:r>
              <a:rPr lang="en-US" noProof="0" smtClean="0"/>
              <a:t>Edit Master text styles</a:t>
            </a:r>
          </a:p>
          <a:p>
            <a:pPr lvl="1" rtl="0"/>
            <a:r>
              <a:rPr lang="en-US" noProof="0" smtClean="0"/>
              <a:t>Second level</a:t>
            </a:r>
          </a:p>
          <a:p>
            <a:pPr lvl="2" rtl="0"/>
            <a:r>
              <a:rPr lang="en-US" noProof="0" smtClean="0"/>
              <a:t>Third level</a:t>
            </a:r>
          </a:p>
          <a:p>
            <a:pPr lvl="3" rtl="0"/>
            <a:r>
              <a:rPr lang="en-US" noProof="0" smtClean="0"/>
              <a:t>Fourth level</a:t>
            </a:r>
          </a:p>
          <a:p>
            <a:pPr lvl="4" rtl="0"/>
            <a:r>
              <a:rPr lang="en-US" noProof="0" smtClean="0"/>
              <a:t>Fifth level</a:t>
            </a:r>
            <a:endParaRPr lang="en-GB" noProof="0" dirty="0"/>
          </a:p>
        </p:txBody>
      </p:sp>
      <p:sp>
        <p:nvSpPr>
          <p:cNvPr id="4" name="Content Placeholder 3"/>
          <p:cNvSpPr>
            <a:spLocks noGrp="1"/>
          </p:cNvSpPr>
          <p:nvPr>
            <p:ph sz="half" idx="2"/>
          </p:nvPr>
        </p:nvSpPr>
        <p:spPr>
          <a:xfrm>
            <a:off x="6338315" y="2638044"/>
            <a:ext cx="4270247" cy="3101982"/>
          </a:xfrm>
        </p:spPr>
        <p:txBody>
          <a:bodyPr rtlCol="0"/>
          <a:lstStyle/>
          <a:p>
            <a:pPr lvl="0" rtl="0"/>
            <a:r>
              <a:rPr lang="en-US" noProof="0" smtClean="0"/>
              <a:t>Edit Master text styles</a:t>
            </a:r>
          </a:p>
          <a:p>
            <a:pPr lvl="1" rtl="0"/>
            <a:r>
              <a:rPr lang="en-US" noProof="0" smtClean="0"/>
              <a:t>Second level</a:t>
            </a:r>
          </a:p>
          <a:p>
            <a:pPr lvl="2" rtl="0"/>
            <a:r>
              <a:rPr lang="en-US" noProof="0" smtClean="0"/>
              <a:t>Third level</a:t>
            </a:r>
          </a:p>
          <a:p>
            <a:pPr lvl="3" rtl="0"/>
            <a:r>
              <a:rPr lang="en-US" noProof="0" smtClean="0"/>
              <a:t>Fourth level</a:t>
            </a:r>
          </a:p>
          <a:p>
            <a:pPr lvl="4" rtl="0"/>
            <a:r>
              <a:rPr lang="en-US" noProof="0" smtClean="0"/>
              <a:t>Fifth level</a:t>
            </a:r>
            <a:endParaRPr lang="en-GB" noProof="0" dirty="0"/>
          </a:p>
        </p:txBody>
      </p:sp>
      <p:sp>
        <p:nvSpPr>
          <p:cNvPr id="8" name="Date Placeholder 7"/>
          <p:cNvSpPr>
            <a:spLocks noGrp="1"/>
          </p:cNvSpPr>
          <p:nvPr>
            <p:ph type="dt" sz="half" idx="10"/>
          </p:nvPr>
        </p:nvSpPr>
        <p:spPr/>
        <p:txBody>
          <a:bodyPr rtlCol="0"/>
          <a:lstStyle/>
          <a:p>
            <a:pPr rtl="0"/>
            <a:fld id="{C8788E52-7275-4DCA-B9A6-23D19770331A}" type="datetime1">
              <a:rPr lang="en-GB" noProof="0" smtClean="0"/>
              <a:t>28/04/2023</a:t>
            </a:fld>
            <a:endParaRPr lang="en-GB" noProof="0" dirty="0"/>
          </a:p>
        </p:txBody>
      </p:sp>
      <p:sp>
        <p:nvSpPr>
          <p:cNvPr id="9" name="Footer Placeholder 8"/>
          <p:cNvSpPr>
            <a:spLocks noGrp="1"/>
          </p:cNvSpPr>
          <p:nvPr>
            <p:ph type="ftr" sz="quarter" idx="11"/>
          </p:nvPr>
        </p:nvSpPr>
        <p:spPr/>
        <p:txBody>
          <a:bodyPr rtlCol="0"/>
          <a:lstStyle/>
          <a:p>
            <a:pPr rtl="0"/>
            <a:r>
              <a:rPr lang="en-GB" noProof="0" dirty="0" smtClean="0"/>
              <a:t>Add a footer</a:t>
            </a:r>
            <a:endParaRPr lang="en-GB" noProof="0" dirty="0"/>
          </a:p>
        </p:txBody>
      </p:sp>
      <p:sp>
        <p:nvSpPr>
          <p:cNvPr id="10" name="Slide Number Placeholder 9"/>
          <p:cNvSpPr>
            <a:spLocks noGrp="1"/>
          </p:cNvSpPr>
          <p:nvPr>
            <p:ph type="sldNum" sz="quarter" idx="12"/>
          </p:nvPr>
        </p:nvSpPr>
        <p:spPr/>
        <p:txBody>
          <a:bodyPr rtlCol="0"/>
          <a:lstStyle/>
          <a:p>
            <a:pPr rtl="0"/>
            <a:fld id="{42F0A33C-B6D6-454E-A4EA-5198AC78DEE3}" type="slidenum">
              <a:rPr lang="en-GB" noProof="0" smtClean="0"/>
              <a:t>‹#›</a:t>
            </a:fld>
            <a:endParaRPr lang="en-GB" noProof="0" dirty="0"/>
          </a:p>
        </p:txBody>
      </p:sp>
      <p:sp>
        <p:nvSpPr>
          <p:cNvPr id="11" name="Rectangle 10">
            <a:extLst>
              <a:ext uri="{FF2B5EF4-FFF2-40B4-BE49-F238E27FC236}">
                <a16:creationId xmlns:a16="http://schemas.microsoft.com/office/drawing/2014/main" id="{E972FC25-236C-4A4E-83A6-4EBE36B8339C}"/>
              </a:ext>
            </a:extLst>
          </p:cNvPr>
          <p:cNvSpPr/>
          <p:nvPr userDrawn="1"/>
        </p:nvSpPr>
        <p:spPr>
          <a:xfrm>
            <a:off x="-15240" y="-1"/>
            <a:ext cx="365760" cy="6876000"/>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rtl="0"/>
            <a:endParaRPr lang="en-GB" noProof="0" dirty="0"/>
          </a:p>
        </p:txBody>
      </p:sp>
    </p:spTree>
    <p:extLst>
      <p:ext uri="{BB962C8B-B14F-4D97-AF65-F5344CB8AC3E}">
        <p14:creationId xmlns:p14="http://schemas.microsoft.com/office/powerpoint/2010/main" val="179552291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583436" y="2313433"/>
            <a:ext cx="4270248" cy="704087"/>
          </a:xfrm>
        </p:spPr>
        <p:txBody>
          <a:bodyPr vert="horz" lIns="91440" tIns="45720" rIns="91440" bIns="45720" rtlCol="0" anchor="b">
            <a:normAutofit/>
          </a:bodyPr>
          <a:lstStyle>
            <a:lvl1pPr marL="0" indent="0">
              <a:buNone/>
              <a:defRPr lang="en-US" sz="2400" b="1" dirty="0">
                <a:solidFill>
                  <a:schemeClr val="bg1"/>
                </a:solidFill>
              </a:defRPr>
            </a:lvl1pPr>
          </a:lstStyle>
          <a:p>
            <a:pPr marL="228600" lvl="0" indent="-228600" rtl="0"/>
            <a:r>
              <a:rPr lang="en-GB" noProof="0" dirty="0" smtClean="0"/>
              <a:t>Edit Master Text Styles</a:t>
            </a:r>
            <a:endParaRPr lang="en-GB" noProof="0" dirty="0"/>
          </a:p>
        </p:txBody>
      </p:sp>
      <p:sp>
        <p:nvSpPr>
          <p:cNvPr id="4" name="Content Placeholder 3"/>
          <p:cNvSpPr>
            <a:spLocks noGrp="1"/>
          </p:cNvSpPr>
          <p:nvPr>
            <p:ph sz="half" idx="2"/>
          </p:nvPr>
        </p:nvSpPr>
        <p:spPr>
          <a:xfrm>
            <a:off x="1583436" y="3143250"/>
            <a:ext cx="4270248" cy="2596776"/>
          </a:xfr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US" noProof="0" smtClean="0"/>
              <a:t>Edit Master text styles</a:t>
            </a:r>
          </a:p>
          <a:p>
            <a:pPr lvl="1" rtl="0"/>
            <a:r>
              <a:rPr lang="en-US" noProof="0" smtClean="0"/>
              <a:t>Second level</a:t>
            </a:r>
          </a:p>
          <a:p>
            <a:pPr lvl="2" rtl="0"/>
            <a:r>
              <a:rPr lang="en-US" noProof="0" smtClean="0"/>
              <a:t>Third level</a:t>
            </a:r>
          </a:p>
          <a:p>
            <a:pPr lvl="3" rtl="0"/>
            <a:r>
              <a:rPr lang="en-US" noProof="0" smtClean="0"/>
              <a:t>Fourth level</a:t>
            </a:r>
          </a:p>
          <a:p>
            <a:pPr lvl="4" rtl="0"/>
            <a:r>
              <a:rPr lang="en-US" noProof="0" smtClean="0"/>
              <a:t>Fifth level</a:t>
            </a:r>
            <a:endParaRPr lang="en-GB" noProof="0" dirty="0"/>
          </a:p>
        </p:txBody>
      </p:sp>
      <p:sp>
        <p:nvSpPr>
          <p:cNvPr id="6" name="Content Placeholder 5"/>
          <p:cNvSpPr>
            <a:spLocks noGrp="1"/>
          </p:cNvSpPr>
          <p:nvPr>
            <p:ph sz="quarter" idx="4"/>
          </p:nvPr>
        </p:nvSpPr>
        <p:spPr>
          <a:xfrm>
            <a:off x="6338316" y="3143250"/>
            <a:ext cx="4253484" cy="2596776"/>
          </a:xfr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US" noProof="0" smtClean="0"/>
              <a:t>Edit Master text styles</a:t>
            </a:r>
          </a:p>
          <a:p>
            <a:pPr lvl="1" rtl="0"/>
            <a:r>
              <a:rPr lang="en-US" noProof="0" smtClean="0"/>
              <a:t>Second level</a:t>
            </a:r>
          </a:p>
          <a:p>
            <a:pPr lvl="2" rtl="0"/>
            <a:r>
              <a:rPr lang="en-US" noProof="0" smtClean="0"/>
              <a:t>Third level</a:t>
            </a:r>
          </a:p>
          <a:p>
            <a:pPr lvl="3" rtl="0"/>
            <a:r>
              <a:rPr lang="en-US" noProof="0" smtClean="0"/>
              <a:t>Fourth level</a:t>
            </a:r>
          </a:p>
          <a:p>
            <a:pPr lvl="4" rtl="0"/>
            <a:r>
              <a:rPr lang="en-US" noProof="0" smtClean="0"/>
              <a:t>Fifth level</a:t>
            </a:r>
            <a:endParaRPr lang="en-GB" noProof="0" dirty="0"/>
          </a:p>
        </p:txBody>
      </p:sp>
      <p:sp>
        <p:nvSpPr>
          <p:cNvPr id="7" name="Date Placeholder 6"/>
          <p:cNvSpPr>
            <a:spLocks noGrp="1"/>
          </p:cNvSpPr>
          <p:nvPr>
            <p:ph type="dt" sz="half" idx="10"/>
          </p:nvPr>
        </p:nvSpPr>
        <p:spPr/>
        <p:txBody>
          <a:bodyPr rtlCol="0"/>
          <a:lstStyle>
            <a:lvl1pPr>
              <a:defRPr>
                <a:solidFill>
                  <a:schemeClr val="bg1">
                    <a:alpha val="70000"/>
                  </a:schemeClr>
                </a:solidFill>
              </a:defRPr>
            </a:lvl1pPr>
          </a:lstStyle>
          <a:p>
            <a:pPr rtl="0"/>
            <a:fld id="{473399C6-97DA-4C0C-BE92-BDCFA1634069}" type="datetime1">
              <a:rPr lang="en-GB" noProof="0" smtClean="0"/>
              <a:t>28/04/2023</a:t>
            </a:fld>
            <a:endParaRPr lang="en-GB" noProof="0" dirty="0"/>
          </a:p>
        </p:txBody>
      </p:sp>
      <p:sp>
        <p:nvSpPr>
          <p:cNvPr id="8" name="Footer Placeholder 7"/>
          <p:cNvSpPr>
            <a:spLocks noGrp="1"/>
          </p:cNvSpPr>
          <p:nvPr>
            <p:ph type="ftr" sz="quarter" idx="11"/>
          </p:nvPr>
        </p:nvSpPr>
        <p:spPr/>
        <p:txBody>
          <a:bodyPr rtlCol="0"/>
          <a:lstStyle>
            <a:lvl1pPr>
              <a:defRPr>
                <a:solidFill>
                  <a:schemeClr val="bg1">
                    <a:alpha val="70000"/>
                  </a:schemeClr>
                </a:solidFill>
              </a:defRPr>
            </a:lvl1pPr>
          </a:lstStyle>
          <a:p>
            <a:pPr rtl="0"/>
            <a:r>
              <a:rPr lang="en-GB" noProof="0" dirty="0" smtClean="0"/>
              <a:t>Add a footer</a:t>
            </a:r>
            <a:endParaRPr lang="en-GB" noProof="0" dirty="0"/>
          </a:p>
        </p:txBody>
      </p:sp>
      <p:sp>
        <p:nvSpPr>
          <p:cNvPr id="9" name="Slide Number Placeholder 8"/>
          <p:cNvSpPr>
            <a:spLocks noGrp="1"/>
          </p:cNvSpPr>
          <p:nvPr>
            <p:ph type="sldNum" sz="quarter" idx="12"/>
          </p:nvPr>
        </p:nvSpPr>
        <p:spPr/>
        <p:txBody>
          <a:bodyPr rtlCol="0"/>
          <a:lstStyle/>
          <a:p>
            <a:pPr rtl="0"/>
            <a:fld id="{42F0A33C-B6D6-454E-A4EA-5198AC78DEE3}" type="slidenum">
              <a:rPr lang="en-GB" noProof="0" smtClean="0"/>
              <a:t>‹#›</a:t>
            </a:fld>
            <a:endParaRPr lang="en-GB" noProof="0" dirty="0"/>
          </a:p>
        </p:txBody>
      </p:sp>
      <p:sp>
        <p:nvSpPr>
          <p:cNvPr id="10" name="Title 9"/>
          <p:cNvSpPr>
            <a:spLocks noGrp="1"/>
          </p:cNvSpPr>
          <p:nvPr>
            <p:ph type="title" hasCustomPrompt="1"/>
          </p:nvPr>
        </p:nvSpPr>
        <p:spPr bwMode="gray">
          <a:noFill/>
          <a:ln>
            <a:solidFill>
              <a:schemeClr val="bg1"/>
            </a:solidFill>
          </a:ln>
        </p:spPr>
        <p:txBody>
          <a:bodyPr rtlCol="0"/>
          <a:lstStyle/>
          <a:p>
            <a:pPr rtl="0"/>
            <a:r>
              <a:rPr lang="en-GB" noProof="0" dirty="0" smtClean="0"/>
              <a:t>Click to edit master title style</a:t>
            </a:r>
            <a:endParaRPr lang="en-GB" noProof="0" dirty="0"/>
          </a:p>
        </p:txBody>
      </p:sp>
      <p:sp>
        <p:nvSpPr>
          <p:cNvPr id="12" name="Text Placeholder 4">
            <a:extLst>
              <a:ext uri="{FF2B5EF4-FFF2-40B4-BE49-F238E27FC236}">
                <a16:creationId xmlns:a16="http://schemas.microsoft.com/office/drawing/2014/main" id="{7CC6D812-2BC4-484A-A3B0-D751943CAC28}"/>
              </a:ext>
            </a:extLst>
          </p:cNvPr>
          <p:cNvSpPr>
            <a:spLocks noGrp="1"/>
          </p:cNvSpPr>
          <p:nvPr>
            <p:ph type="body" sz="quarter" idx="3"/>
          </p:nvPr>
        </p:nvSpPr>
        <p:spPr>
          <a:xfrm>
            <a:off x="6304927" y="2313433"/>
            <a:ext cx="4270248" cy="704088"/>
          </a:xfrm>
        </p:spPr>
        <p:txBody>
          <a:bodyPr rtlCol="0" anchor="b"/>
          <a:lstStyle>
            <a:lvl1pPr marL="0" indent="0">
              <a:buFont typeface="Arial" panose="020B0604020202020204" pitchFamily="34" charse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smtClean="0"/>
              <a:t>Edit Master text styles</a:t>
            </a:r>
          </a:p>
        </p:txBody>
      </p:sp>
    </p:spTree>
    <p:extLst>
      <p:ext uri="{BB962C8B-B14F-4D97-AF65-F5344CB8AC3E}">
        <p14:creationId xmlns:p14="http://schemas.microsoft.com/office/powerpoint/2010/main" val="107445098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459962" y="6324918"/>
            <a:ext cx="365760" cy="365760"/>
          </a:xfrm>
        </p:spPr>
        <p:txBody>
          <a:bodyPr rtlCol="0"/>
          <a:lstStyle/>
          <a:p>
            <a:pPr rtl="0"/>
            <a:fld id="{42F0A33C-B6D6-454E-A4EA-5198AC78DEE3}" type="slidenum">
              <a:rPr lang="en-GB" noProof="0" smtClean="0"/>
              <a:t>‹#›</a:t>
            </a:fld>
            <a:endParaRPr lang="en-GB" noProof="0" dirty="0"/>
          </a:p>
        </p:txBody>
      </p:sp>
      <p:sp>
        <p:nvSpPr>
          <p:cNvPr id="3" name="Date Placeholder 2"/>
          <p:cNvSpPr>
            <a:spLocks noGrp="1"/>
          </p:cNvSpPr>
          <p:nvPr>
            <p:ph type="dt" sz="half" idx="10"/>
          </p:nvPr>
        </p:nvSpPr>
        <p:spPr>
          <a:xfrm>
            <a:off x="8644389" y="6345814"/>
            <a:ext cx="2753746" cy="323968"/>
          </a:xfrm>
        </p:spPr>
        <p:txBody>
          <a:bodyPr rtlCol="0"/>
          <a:lstStyle/>
          <a:p>
            <a:pPr rtl="0"/>
            <a:fld id="{79ADC2D6-1F03-4883-8FCF-5CD1F869509E}" type="datetime1">
              <a:rPr lang="en-GB" noProof="0" smtClean="0"/>
              <a:t>28/04/2023</a:t>
            </a:fld>
            <a:endParaRPr lang="en-GB" noProof="0" dirty="0"/>
          </a:p>
        </p:txBody>
      </p:sp>
      <p:sp>
        <p:nvSpPr>
          <p:cNvPr id="4" name="Footer Placeholder 3"/>
          <p:cNvSpPr>
            <a:spLocks noGrp="1"/>
          </p:cNvSpPr>
          <p:nvPr>
            <p:ph type="ftr" sz="quarter" idx="11"/>
          </p:nvPr>
        </p:nvSpPr>
        <p:spPr>
          <a:xfrm>
            <a:off x="457200" y="6403848"/>
            <a:ext cx="5901189" cy="320040"/>
          </a:xfrm>
        </p:spPr>
        <p:txBody>
          <a:bodyPr rtlCol="0"/>
          <a:lstStyle/>
          <a:p>
            <a:pPr rtl="0"/>
            <a:r>
              <a:rPr lang="en-GB" noProof="0" dirty="0" smtClean="0"/>
              <a:t>Add a footer</a:t>
            </a:r>
            <a:endParaRPr lang="en-GB" noProof="0" dirty="0"/>
          </a:p>
        </p:txBody>
      </p:sp>
      <p:sp>
        <p:nvSpPr>
          <p:cNvPr id="21" name="Rectangle 20">
            <a:extLst>
              <a:ext uri="{FF2B5EF4-FFF2-40B4-BE49-F238E27FC236}">
                <a16:creationId xmlns:a16="http://schemas.microsoft.com/office/drawing/2014/main" id="{64070FEF-D9D1-45DF-A806-9CA5B8270E72}"/>
              </a:ext>
            </a:extLst>
          </p:cNvPr>
          <p:cNvSpPr/>
          <p:nvPr userDrawn="1"/>
        </p:nvSpPr>
        <p:spPr>
          <a:xfrm>
            <a:off x="-15240" y="-1"/>
            <a:ext cx="365760" cy="6876000"/>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rtl="0"/>
            <a:endParaRPr lang="en-GB" noProof="0" dirty="0"/>
          </a:p>
        </p:txBody>
      </p:sp>
      <p:sp>
        <p:nvSpPr>
          <p:cNvPr id="2" name="Title 1">
            <a:extLst>
              <a:ext uri="{FF2B5EF4-FFF2-40B4-BE49-F238E27FC236}">
                <a16:creationId xmlns:a16="http://schemas.microsoft.com/office/drawing/2014/main" id="{76C8A7AD-2B2B-4A1B-8A04-1B8223844A00}"/>
              </a:ext>
            </a:extLst>
          </p:cNvPr>
          <p:cNvSpPr>
            <a:spLocks noGrp="1"/>
          </p:cNvSpPr>
          <p:nvPr>
            <p:ph type="title"/>
          </p:nvPr>
        </p:nvSpPr>
        <p:spPr/>
        <p:txBody>
          <a:bodyPr rtlCol="0"/>
          <a:lstStyle/>
          <a:p>
            <a:pPr rtl="0"/>
            <a:r>
              <a:rPr lang="en-US" noProof="0" smtClean="0"/>
              <a:t>Click to edit Master title style</a:t>
            </a:r>
            <a:endParaRPr lang="en-GB" noProof="0" dirty="0"/>
          </a:p>
        </p:txBody>
      </p:sp>
    </p:spTree>
    <p:extLst>
      <p:ext uri="{BB962C8B-B14F-4D97-AF65-F5344CB8AC3E}">
        <p14:creationId xmlns:p14="http://schemas.microsoft.com/office/powerpoint/2010/main" val="234631305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rtlCol="0"/>
          <a:lstStyle/>
          <a:p>
            <a:pPr rtl="0"/>
            <a:fld id="{2D646353-C28F-4C68-94DC-1538D0EAB67F}" type="datetime1">
              <a:rPr lang="en-GB" noProof="0" smtClean="0"/>
              <a:t>28/04/2023</a:t>
            </a:fld>
            <a:endParaRPr lang="en-GB" noProof="0" dirty="0"/>
          </a:p>
        </p:txBody>
      </p:sp>
      <p:sp>
        <p:nvSpPr>
          <p:cNvPr id="4" name="Footer Placeholder 3"/>
          <p:cNvSpPr>
            <a:spLocks noGrp="1"/>
          </p:cNvSpPr>
          <p:nvPr>
            <p:ph type="ftr" sz="quarter" idx="11"/>
          </p:nvPr>
        </p:nvSpPr>
        <p:spPr/>
        <p:txBody>
          <a:bodyPr rtlCol="0"/>
          <a:lstStyle/>
          <a:p>
            <a:pPr rtl="0"/>
            <a:r>
              <a:rPr lang="en-GB" noProof="0" dirty="0" smtClean="0"/>
              <a:t>Add a footer</a:t>
            </a:r>
            <a:endParaRPr lang="en-GB" noProof="0" dirty="0"/>
          </a:p>
        </p:txBody>
      </p:sp>
      <p:sp>
        <p:nvSpPr>
          <p:cNvPr id="5" name="Slide Number Placeholder 4"/>
          <p:cNvSpPr>
            <a:spLocks noGrp="1"/>
          </p:cNvSpPr>
          <p:nvPr>
            <p:ph type="sldNum" sz="quarter" idx="12"/>
          </p:nvPr>
        </p:nvSpPr>
        <p:spPr/>
        <p:txBody>
          <a:bodyPr rtlCol="0"/>
          <a:lstStyle/>
          <a:p>
            <a:pPr rtl="0"/>
            <a:fld id="{42F0A33C-B6D6-454E-A4EA-5198AC78DEE3}" type="slidenum">
              <a:rPr lang="en-GB" noProof="0" smtClean="0"/>
              <a:t>‹#›</a:t>
            </a:fld>
            <a:endParaRPr lang="en-GB" noProof="0" dirty="0"/>
          </a:p>
        </p:txBody>
      </p:sp>
    </p:spTree>
    <p:extLst>
      <p:ext uri="{BB962C8B-B14F-4D97-AF65-F5344CB8AC3E}">
        <p14:creationId xmlns:p14="http://schemas.microsoft.com/office/powerpoint/2010/main" val="193018195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
          <a:xfrm>
            <a:off x="688624" y="594360"/>
            <a:ext cx="10893775" cy="1962150"/>
          </a:xfrm>
          <a:noFill/>
          <a:ln w="38100">
            <a:solidFill>
              <a:schemeClr val="bg1"/>
            </a:solidFill>
          </a:ln>
        </p:spPr>
        <p:txBody>
          <a:bodyPr lIns="72000" tIns="72000" rIns="72000" bIns="72000" rtlCol="0" anchor="t" anchorCtr="0">
            <a:normAutofit/>
          </a:bodyPr>
          <a:lstStyle>
            <a:lvl1pPr algn="l">
              <a:defRPr sz="4000" cap="none" spc="0" baseline="0">
                <a:solidFill>
                  <a:schemeClr val="tx2">
                    <a:lumMod val="50000"/>
                  </a:schemeClr>
                </a:solidFill>
              </a:defRPr>
            </a:lvl1pPr>
          </a:lstStyle>
          <a:p>
            <a:pPr rtl="0"/>
            <a:r>
              <a:rPr lang="en-GB" noProof="0" dirty="0" smtClean="0"/>
              <a:t>Click to edit master title style</a:t>
            </a:r>
            <a:endParaRPr lang="en-GB" noProof="0" dirty="0"/>
          </a:p>
        </p:txBody>
      </p:sp>
      <p:sp>
        <p:nvSpPr>
          <p:cNvPr id="3" name="Content Placeholder 2"/>
          <p:cNvSpPr>
            <a:spLocks noGrp="1"/>
          </p:cNvSpPr>
          <p:nvPr>
            <p:ph idx="1"/>
          </p:nvPr>
        </p:nvSpPr>
        <p:spPr>
          <a:xfrm>
            <a:off x="699108" y="2084071"/>
            <a:ext cx="10883292" cy="3501154"/>
          </a:xfrm>
        </p:spPr>
        <p:txBody>
          <a:bodyPr numCol="2" spcCol="108000" rtlCol="0">
            <a:normAutofit/>
          </a:bodyPr>
          <a:lstStyle>
            <a:lvl1pPr marL="228600" indent="-228600" algn="l">
              <a:buClr>
                <a:schemeClr val="accent2"/>
              </a:buClr>
              <a:buFont typeface="Wingdings" panose="05000000000000000000" pitchFamily="2" charset="2"/>
              <a:buChar char="§"/>
              <a:defRPr sz="2400">
                <a:solidFill>
                  <a:schemeClr val="tx2">
                    <a:lumMod val="50000"/>
                  </a:schemeClr>
                </a:solidFill>
              </a:defRPr>
            </a:lvl1pPr>
            <a:lvl2pPr marL="457200" indent="-228600" algn="l">
              <a:buClr>
                <a:schemeClr val="accent2"/>
              </a:buClr>
              <a:buFont typeface="Wingdings" panose="05000000000000000000" pitchFamily="2" charset="2"/>
              <a:buChar char="§"/>
              <a:defRPr sz="2400">
                <a:solidFill>
                  <a:schemeClr val="tx2">
                    <a:lumMod val="50000"/>
                  </a:schemeClr>
                </a:solidFill>
              </a:defRPr>
            </a:lvl2pPr>
            <a:lvl3pPr marL="685800" indent="-228600" algn="l">
              <a:buClr>
                <a:schemeClr val="accent2"/>
              </a:buClr>
              <a:buFont typeface="Wingdings" panose="05000000000000000000" pitchFamily="2" charset="2"/>
              <a:buChar char="§"/>
              <a:defRPr sz="2400">
                <a:solidFill>
                  <a:schemeClr val="tx2">
                    <a:lumMod val="50000"/>
                  </a:schemeClr>
                </a:solidFill>
              </a:defRPr>
            </a:lvl3pPr>
            <a:lvl4pPr marL="914400" indent="-228600" algn="l">
              <a:buClr>
                <a:schemeClr val="accent2"/>
              </a:buClr>
              <a:buFont typeface="Wingdings" panose="05000000000000000000" pitchFamily="2" charset="2"/>
              <a:buChar char="§"/>
              <a:defRPr sz="2400">
                <a:solidFill>
                  <a:schemeClr val="tx2">
                    <a:lumMod val="50000"/>
                  </a:schemeClr>
                </a:solidFill>
              </a:defRPr>
            </a:lvl4pPr>
            <a:lvl5pPr marL="1143000" indent="-228600" algn="l">
              <a:buClr>
                <a:schemeClr val="accent2"/>
              </a:buClr>
              <a:buFont typeface="Wingdings" panose="05000000000000000000" pitchFamily="2" charset="2"/>
              <a:buChar char="§"/>
              <a:defRPr sz="2400">
                <a:solidFill>
                  <a:schemeClr val="tx2">
                    <a:lumMod val="50000"/>
                  </a:schemeClr>
                </a:solidFill>
              </a:defRPr>
            </a:lvl5pPr>
          </a:lstStyle>
          <a:p>
            <a:pPr lvl="0" rtl="0"/>
            <a:r>
              <a:rPr lang="en-US" noProof="0" smtClean="0"/>
              <a:t>Edit Master text styles</a:t>
            </a:r>
          </a:p>
          <a:p>
            <a:pPr lvl="1" rtl="0"/>
            <a:r>
              <a:rPr lang="en-US" noProof="0" smtClean="0"/>
              <a:t>Second level</a:t>
            </a:r>
          </a:p>
          <a:p>
            <a:pPr lvl="2" rtl="0"/>
            <a:r>
              <a:rPr lang="en-US" noProof="0" smtClean="0"/>
              <a:t>Third level</a:t>
            </a:r>
          </a:p>
          <a:p>
            <a:pPr lvl="3" rtl="0"/>
            <a:r>
              <a:rPr lang="en-US" noProof="0" smtClean="0"/>
              <a:t>Fourth level</a:t>
            </a:r>
          </a:p>
          <a:p>
            <a:pPr lvl="4" rtl="0"/>
            <a:r>
              <a:rPr lang="en-US" noProof="0" smtClean="0"/>
              <a:t>Fifth level</a:t>
            </a:r>
            <a:endParaRPr lang="en-GB" noProof="0" dirty="0"/>
          </a:p>
        </p:txBody>
      </p:sp>
      <p:sp>
        <p:nvSpPr>
          <p:cNvPr id="7" name="Date Placeholder 6"/>
          <p:cNvSpPr>
            <a:spLocks noGrp="1"/>
          </p:cNvSpPr>
          <p:nvPr>
            <p:ph type="dt" sz="half" idx="10"/>
          </p:nvPr>
        </p:nvSpPr>
        <p:spPr>
          <a:xfrm>
            <a:off x="7256090" y="6234888"/>
            <a:ext cx="2025832" cy="323968"/>
          </a:xfrm>
        </p:spPr>
        <p:txBody>
          <a:bodyPr rtlCol="0"/>
          <a:lstStyle>
            <a:lvl1pPr>
              <a:defRPr>
                <a:solidFill>
                  <a:schemeClr val="tx2">
                    <a:lumMod val="50000"/>
                  </a:schemeClr>
                </a:solidFill>
              </a:defRPr>
            </a:lvl1pPr>
          </a:lstStyle>
          <a:p>
            <a:pPr rtl="0"/>
            <a:fld id="{A9D4AC23-002F-427E-816F-A8C6B15DB4DC}" type="datetime1">
              <a:rPr lang="en-GB" noProof="0" smtClean="0"/>
              <a:t>28/04/2023</a:t>
            </a:fld>
            <a:endParaRPr lang="en-GB" noProof="0" dirty="0"/>
          </a:p>
        </p:txBody>
      </p:sp>
      <p:sp>
        <p:nvSpPr>
          <p:cNvPr id="8" name="Footer Placeholder 7"/>
          <p:cNvSpPr>
            <a:spLocks noGrp="1"/>
          </p:cNvSpPr>
          <p:nvPr>
            <p:ph type="ftr" sz="quarter" idx="11"/>
          </p:nvPr>
        </p:nvSpPr>
        <p:spPr>
          <a:xfrm>
            <a:off x="2895599" y="6238816"/>
            <a:ext cx="4229101" cy="320040"/>
          </a:xfrm>
        </p:spPr>
        <p:txBody>
          <a:bodyPr rtlCol="0"/>
          <a:lstStyle>
            <a:lvl1pPr>
              <a:defRPr>
                <a:solidFill>
                  <a:schemeClr val="tx2">
                    <a:lumMod val="50000"/>
                  </a:schemeClr>
                </a:solidFill>
              </a:defRPr>
            </a:lvl1pPr>
          </a:lstStyle>
          <a:p>
            <a:pPr rtl="0"/>
            <a:r>
              <a:rPr lang="en-GB" noProof="0" dirty="0" smtClean="0"/>
              <a:t>Add a footer</a:t>
            </a:r>
            <a:endParaRPr lang="en-GB" noProof="0" dirty="0"/>
          </a:p>
        </p:txBody>
      </p:sp>
      <p:sp>
        <p:nvSpPr>
          <p:cNvPr id="9" name="Slide Number Placeholder 8"/>
          <p:cNvSpPr>
            <a:spLocks noGrp="1"/>
          </p:cNvSpPr>
          <p:nvPr>
            <p:ph type="sldNum" sz="quarter" idx="12"/>
          </p:nvPr>
        </p:nvSpPr>
        <p:spPr>
          <a:xfrm>
            <a:off x="8916161" y="5804577"/>
            <a:ext cx="365760" cy="365760"/>
          </a:xfrm>
        </p:spPr>
        <p:txBody>
          <a:bodyPr rtlCol="0"/>
          <a:lstStyle>
            <a:lvl1pPr>
              <a:defRPr>
                <a:solidFill>
                  <a:schemeClr val="tx2">
                    <a:lumMod val="50000"/>
                  </a:schemeClr>
                </a:solidFill>
              </a:defRPr>
            </a:lvl1pPr>
          </a:lstStyle>
          <a:p>
            <a:pPr rtl="0"/>
            <a:fld id="{42F0A33C-B6D6-454E-A4EA-5198AC78DEE3}" type="slidenum">
              <a:rPr lang="en-GB" noProof="0" smtClean="0"/>
              <a:pPr/>
              <a:t>‹#›</a:t>
            </a:fld>
            <a:endParaRPr lang="en-GB" noProof="0" dirty="0"/>
          </a:p>
        </p:txBody>
      </p:sp>
      <p:sp>
        <p:nvSpPr>
          <p:cNvPr id="4" name="Rectangle 3">
            <a:extLst>
              <a:ext uri="{FF2B5EF4-FFF2-40B4-BE49-F238E27FC236}">
                <a16:creationId xmlns:a16="http://schemas.microsoft.com/office/drawing/2014/main" id="{DC5B8FA8-6A22-40E7-B3E9-A963C93B51FA}"/>
              </a:ext>
            </a:extLst>
          </p:cNvPr>
          <p:cNvSpPr/>
          <p:nvPr userDrawn="1"/>
        </p:nvSpPr>
        <p:spPr>
          <a:xfrm>
            <a:off x="-15240" y="2"/>
            <a:ext cx="365760" cy="6876000"/>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rtl="0"/>
            <a:endParaRPr lang="en-GB" noProof="0" dirty="0"/>
          </a:p>
        </p:txBody>
      </p:sp>
    </p:spTree>
    <p:extLst>
      <p:ext uri="{BB962C8B-B14F-4D97-AF65-F5344CB8AC3E}">
        <p14:creationId xmlns:p14="http://schemas.microsoft.com/office/powerpoint/2010/main" val="85820458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ubtitle and three images">
    <p:bg bwMode="blackGray">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B634A45-4F6E-4E7E-A6D7-E30CC149DF79}"/>
              </a:ext>
            </a:extLst>
          </p:cNvPr>
          <p:cNvSpPr/>
          <p:nvPr userDrawn="1"/>
        </p:nvSpPr>
        <p:spPr>
          <a:xfrm>
            <a:off x="0" y="2423160"/>
            <a:ext cx="12192000" cy="4439128"/>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rtl="0"/>
            <a:endParaRPr lang="en-GB" noProof="0" dirty="0"/>
          </a:p>
        </p:txBody>
      </p:sp>
      <p:sp>
        <p:nvSpPr>
          <p:cNvPr id="13" name="Picture Placeholder 6">
            <a:extLst>
              <a:ext uri="{FF2B5EF4-FFF2-40B4-BE49-F238E27FC236}">
                <a16:creationId xmlns:a16="http://schemas.microsoft.com/office/drawing/2014/main" id="{3A725127-1EDA-41FB-9345-CD6099714027}"/>
              </a:ext>
            </a:extLst>
          </p:cNvPr>
          <p:cNvSpPr>
            <a:spLocks noGrp="1"/>
          </p:cNvSpPr>
          <p:nvPr>
            <p:ph type="pic" sz="quarter" idx="18"/>
          </p:nvPr>
        </p:nvSpPr>
        <p:spPr>
          <a:xfrm>
            <a:off x="823479" y="2952166"/>
            <a:ext cx="2880000" cy="2880000"/>
          </a:xfrm>
          <a:ln w="38100">
            <a:solidFill>
              <a:srgbClr val="FFFFFF"/>
            </a:solidFill>
          </a:ln>
        </p:spPr>
        <p:txBody>
          <a:bodyPr rtlCol="0"/>
          <a:lstStyle/>
          <a:p>
            <a:pPr rtl="0"/>
            <a:r>
              <a:rPr lang="en-US" noProof="0" smtClean="0"/>
              <a:t>Click icon to add picture</a:t>
            </a:r>
            <a:endParaRPr lang="en-GB" noProof="0" dirty="0"/>
          </a:p>
        </p:txBody>
      </p:sp>
      <p:sp>
        <p:nvSpPr>
          <p:cNvPr id="15" name="Picture Placeholder 6">
            <a:extLst>
              <a:ext uri="{FF2B5EF4-FFF2-40B4-BE49-F238E27FC236}">
                <a16:creationId xmlns:a16="http://schemas.microsoft.com/office/drawing/2014/main" id="{45910403-693E-46B1-890E-692928E72B70}"/>
              </a:ext>
            </a:extLst>
          </p:cNvPr>
          <p:cNvSpPr>
            <a:spLocks noGrp="1"/>
          </p:cNvSpPr>
          <p:nvPr>
            <p:ph type="pic" sz="quarter" idx="20"/>
          </p:nvPr>
        </p:nvSpPr>
        <p:spPr>
          <a:xfrm>
            <a:off x="8488521" y="2952166"/>
            <a:ext cx="2880000" cy="2880000"/>
          </a:xfrm>
          <a:ln w="38100">
            <a:solidFill>
              <a:srgbClr val="FFFFFF"/>
            </a:solidFill>
          </a:ln>
        </p:spPr>
        <p:txBody>
          <a:bodyPr rtlCol="0"/>
          <a:lstStyle/>
          <a:p>
            <a:pPr rtl="0"/>
            <a:r>
              <a:rPr lang="en-US" noProof="0" smtClean="0"/>
              <a:t>Click icon to add picture</a:t>
            </a:r>
            <a:endParaRPr lang="en-GB" noProof="0" dirty="0"/>
          </a:p>
        </p:txBody>
      </p:sp>
      <p:sp>
        <p:nvSpPr>
          <p:cNvPr id="2" name="Date Placeholder 1"/>
          <p:cNvSpPr>
            <a:spLocks noGrp="1"/>
          </p:cNvSpPr>
          <p:nvPr>
            <p:ph type="dt" sz="half" idx="10"/>
          </p:nvPr>
        </p:nvSpPr>
        <p:spPr>
          <a:xfrm>
            <a:off x="8385309" y="6238816"/>
            <a:ext cx="2753746" cy="323968"/>
          </a:xfrm>
        </p:spPr>
        <p:txBody>
          <a:bodyPr rtlCol="0"/>
          <a:lstStyle/>
          <a:p>
            <a:pPr rtl="0"/>
            <a:fld id="{B5EE54A6-3DD4-4492-A60E-21F605FF5D81}" type="datetime1">
              <a:rPr lang="en-GB" noProof="0" smtClean="0"/>
              <a:t>28/04/2023</a:t>
            </a:fld>
            <a:endParaRPr lang="en-GB" noProof="0" dirty="0"/>
          </a:p>
        </p:txBody>
      </p:sp>
      <p:sp>
        <p:nvSpPr>
          <p:cNvPr id="3" name="Footer Placeholder 2"/>
          <p:cNvSpPr>
            <a:spLocks noGrp="1"/>
          </p:cNvSpPr>
          <p:nvPr>
            <p:ph type="ftr" sz="quarter" idx="11"/>
          </p:nvPr>
        </p:nvSpPr>
        <p:spPr>
          <a:xfrm>
            <a:off x="807720" y="6238816"/>
            <a:ext cx="5901189" cy="320040"/>
          </a:xfrm>
        </p:spPr>
        <p:txBody>
          <a:bodyPr rtlCol="0"/>
          <a:lstStyle/>
          <a:p>
            <a:pPr rtl="0"/>
            <a:r>
              <a:rPr lang="en-GB" noProof="0" dirty="0" smtClean="0"/>
              <a:t>Add a footer</a:t>
            </a:r>
            <a:endParaRPr lang="en-GB" noProof="0" dirty="0"/>
          </a:p>
        </p:txBody>
      </p:sp>
      <p:sp>
        <p:nvSpPr>
          <p:cNvPr id="4" name="Slide Number Placeholder 3"/>
          <p:cNvSpPr>
            <a:spLocks noGrp="1"/>
          </p:cNvSpPr>
          <p:nvPr>
            <p:ph type="sldNum" sz="quarter" idx="12"/>
          </p:nvPr>
        </p:nvSpPr>
        <p:spPr>
          <a:xfrm>
            <a:off x="11322802" y="6217920"/>
            <a:ext cx="365760" cy="365760"/>
          </a:xfrm>
        </p:spPr>
        <p:txBody>
          <a:bodyPr rtlCol="0"/>
          <a:lstStyle/>
          <a:p>
            <a:pPr rtl="0"/>
            <a:fld id="{42F0A33C-B6D6-454E-A4EA-5198AC78DEE3}" type="slidenum">
              <a:rPr lang="en-GB" noProof="0" smtClean="0"/>
              <a:t>‹#›</a:t>
            </a:fld>
            <a:endParaRPr lang="en-GB" noProof="0" dirty="0"/>
          </a:p>
        </p:txBody>
      </p:sp>
      <p:sp>
        <p:nvSpPr>
          <p:cNvPr id="5" name="Title 4">
            <a:extLst>
              <a:ext uri="{FF2B5EF4-FFF2-40B4-BE49-F238E27FC236}">
                <a16:creationId xmlns:a16="http://schemas.microsoft.com/office/drawing/2014/main" id="{344A571C-BD72-4598-B89C-F24CC99E0066}"/>
              </a:ext>
            </a:extLst>
          </p:cNvPr>
          <p:cNvSpPr>
            <a:spLocks noGrp="1"/>
          </p:cNvSpPr>
          <p:nvPr>
            <p:ph type="title" hasCustomPrompt="1"/>
          </p:nvPr>
        </p:nvSpPr>
        <p:spPr bwMode="black">
          <a:xfrm>
            <a:off x="807747" y="289559"/>
            <a:ext cx="10564350" cy="1127761"/>
          </a:xfrm>
          <a:noFill/>
          <a:ln>
            <a:noFill/>
          </a:ln>
        </p:spPr>
        <p:txBody>
          <a:bodyPr rtlCol="0" anchor="b" anchorCtr="1"/>
          <a:lstStyle>
            <a:lvl1pPr>
              <a:defRPr cap="none"/>
            </a:lvl1pPr>
          </a:lstStyle>
          <a:p>
            <a:pPr rtl="0"/>
            <a:r>
              <a:rPr lang="en-GB" noProof="0" dirty="0" smtClean="0"/>
              <a:t>Click to edit master title style</a:t>
            </a:r>
            <a:endParaRPr lang="en-GB" noProof="0" dirty="0"/>
          </a:p>
        </p:txBody>
      </p:sp>
      <p:sp>
        <p:nvSpPr>
          <p:cNvPr id="14" name="Picture Placeholder 6">
            <a:extLst>
              <a:ext uri="{FF2B5EF4-FFF2-40B4-BE49-F238E27FC236}">
                <a16:creationId xmlns:a16="http://schemas.microsoft.com/office/drawing/2014/main" id="{6759A834-A403-4050-9F3D-ABDDC9182E91}"/>
              </a:ext>
            </a:extLst>
          </p:cNvPr>
          <p:cNvSpPr>
            <a:spLocks noGrp="1"/>
          </p:cNvSpPr>
          <p:nvPr>
            <p:ph type="pic" sz="quarter" idx="19"/>
          </p:nvPr>
        </p:nvSpPr>
        <p:spPr>
          <a:xfrm>
            <a:off x="4656000" y="2952166"/>
            <a:ext cx="2880000" cy="2880000"/>
          </a:xfrm>
          <a:ln w="38100">
            <a:solidFill>
              <a:srgbClr val="FFFFFF"/>
            </a:solidFill>
          </a:ln>
        </p:spPr>
        <p:txBody>
          <a:bodyPr rtlCol="0"/>
          <a:lstStyle/>
          <a:p>
            <a:pPr rtl="0"/>
            <a:r>
              <a:rPr lang="en-US" noProof="0" smtClean="0"/>
              <a:t>Click icon to add picture</a:t>
            </a:r>
            <a:endParaRPr lang="en-GB" noProof="0" dirty="0"/>
          </a:p>
        </p:txBody>
      </p:sp>
      <p:sp>
        <p:nvSpPr>
          <p:cNvPr id="17" name="Text Placeholder 16">
            <a:extLst>
              <a:ext uri="{FF2B5EF4-FFF2-40B4-BE49-F238E27FC236}">
                <a16:creationId xmlns:a16="http://schemas.microsoft.com/office/drawing/2014/main" id="{B0AC4720-7B75-40C4-BE31-CB8EBA0AAF8F}"/>
              </a:ext>
            </a:extLst>
          </p:cNvPr>
          <p:cNvSpPr>
            <a:spLocks noGrp="1"/>
          </p:cNvSpPr>
          <p:nvPr>
            <p:ph type="body" sz="quarter" idx="21"/>
          </p:nvPr>
        </p:nvSpPr>
        <p:spPr>
          <a:xfrm>
            <a:off x="807720" y="1493521"/>
            <a:ext cx="10561319" cy="1127762"/>
          </a:xfrm>
          <a:noFill/>
        </p:spPr>
        <p:txBody>
          <a:bodyPr rtlCol="0" anchor="t" anchorCtr="1">
            <a:noAutofit/>
          </a:bodyPr>
          <a:lstStyle>
            <a:lvl1pPr marL="0" indent="0" algn="ctr">
              <a:buFont typeface="Arial" panose="020B0604020202020204" pitchFamily="34" charset="0"/>
              <a:buNone/>
              <a:defRPr sz="2400"/>
            </a:lvl1pPr>
            <a:lvl2pPr marL="228600" indent="0" algn="ctr">
              <a:buNone/>
              <a:defRPr sz="2000"/>
            </a:lvl2pPr>
            <a:lvl3pPr marL="457200" indent="0" algn="ctr">
              <a:buNone/>
              <a:defRPr sz="2000"/>
            </a:lvl3pPr>
            <a:lvl4pPr marL="685800" indent="0" algn="ctr">
              <a:buNone/>
              <a:defRPr sz="2000"/>
            </a:lvl4pPr>
            <a:lvl5pPr marL="914400" indent="0" algn="ctr">
              <a:buNone/>
              <a:defRPr sz="2000"/>
            </a:lvl5pPr>
          </a:lstStyle>
          <a:p>
            <a:pPr lvl="0" rtl="0"/>
            <a:r>
              <a:rPr lang="en-US" noProof="0" smtClean="0"/>
              <a:t>Edit Master text styles</a:t>
            </a:r>
          </a:p>
          <a:p>
            <a:pPr lvl="1" rtl="0"/>
            <a:r>
              <a:rPr lang="en-US" noProof="0" smtClean="0"/>
              <a:t>Second level</a:t>
            </a:r>
          </a:p>
          <a:p>
            <a:pPr lvl="2" rtl="0"/>
            <a:r>
              <a:rPr lang="en-US" noProof="0" smtClean="0"/>
              <a:t>Third level</a:t>
            </a:r>
          </a:p>
          <a:p>
            <a:pPr lvl="3" rtl="0"/>
            <a:r>
              <a:rPr lang="en-US" noProof="0" smtClean="0"/>
              <a:t>Fourth level</a:t>
            </a:r>
          </a:p>
          <a:p>
            <a:pPr lvl="4" rtl="0"/>
            <a:r>
              <a:rPr lang="en-US" noProof="0" smtClean="0"/>
              <a:t>Fifth level</a:t>
            </a:r>
            <a:endParaRPr lang="en-GB" noProof="0" dirty="0"/>
          </a:p>
        </p:txBody>
      </p:sp>
    </p:spTree>
    <p:extLst>
      <p:ext uri="{BB962C8B-B14F-4D97-AF65-F5344CB8AC3E}">
        <p14:creationId xmlns:p14="http://schemas.microsoft.com/office/powerpoint/2010/main" val="362995023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p slide">
    <p:bg bwMode="ltGray">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B1E50CE-2A10-414D-A44D-9CE008E33B13}"/>
              </a:ext>
            </a:extLst>
          </p:cNvPr>
          <p:cNvSpPr>
            <a:spLocks noGrp="1"/>
          </p:cNvSpPr>
          <p:nvPr>
            <p:ph type="pic" sz="quarter" idx="13"/>
          </p:nvPr>
        </p:nvSpPr>
        <p:spPr bwMode="white">
          <a:xfrm>
            <a:off x="0" y="0"/>
            <a:ext cx="12192000" cy="6858000"/>
          </a:xfrm>
          <a:solidFill>
            <a:schemeClr val="tx1"/>
          </a:solidFill>
        </p:spPr>
        <p:txBody>
          <a:bodyPr rtlCol="0" anchor="ctr" anchorCtr="0"/>
          <a:lstStyle>
            <a:lvl1pPr marL="0" indent="0" algn="ctr">
              <a:buNone/>
              <a:defRPr/>
            </a:lvl1pPr>
          </a:lstStyle>
          <a:p>
            <a:pPr rtl="0"/>
            <a:r>
              <a:rPr lang="en-US" noProof="0" smtClean="0"/>
              <a:t>Click icon to add picture</a:t>
            </a:r>
            <a:endParaRPr lang="en-GB" noProof="0" dirty="0"/>
          </a:p>
        </p:txBody>
      </p:sp>
      <p:sp>
        <p:nvSpPr>
          <p:cNvPr id="11" name="Rectangle 10">
            <a:extLst>
              <a:ext uri="{FF2B5EF4-FFF2-40B4-BE49-F238E27FC236}">
                <a16:creationId xmlns:a16="http://schemas.microsoft.com/office/drawing/2014/main" id="{32BFBB01-2158-40AB-B652-ED00805909B1}"/>
              </a:ext>
            </a:extLst>
          </p:cNvPr>
          <p:cNvSpPr/>
          <p:nvPr userDrawn="1"/>
        </p:nvSpPr>
        <p:spPr>
          <a:xfrm rot="5400000">
            <a:off x="5657999" y="340659"/>
            <a:ext cx="864000" cy="12204000"/>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rtl="0"/>
            <a:endParaRPr lang="en-GB" noProof="0" dirty="0"/>
          </a:p>
        </p:txBody>
      </p:sp>
      <p:sp>
        <p:nvSpPr>
          <p:cNvPr id="2" name="Date Placeholder 1"/>
          <p:cNvSpPr>
            <a:spLocks noGrp="1"/>
          </p:cNvSpPr>
          <p:nvPr>
            <p:ph type="dt" sz="half" idx="10"/>
          </p:nvPr>
        </p:nvSpPr>
        <p:spPr/>
        <p:txBody>
          <a:bodyPr rtlCol="0"/>
          <a:lstStyle>
            <a:lvl1pPr>
              <a:defRPr>
                <a:solidFill>
                  <a:schemeClr val="bg1">
                    <a:alpha val="70000"/>
                  </a:schemeClr>
                </a:solidFill>
              </a:defRPr>
            </a:lvl1pPr>
          </a:lstStyle>
          <a:p>
            <a:pPr rtl="0"/>
            <a:fld id="{2CA7F608-80F9-4645-9796-BF51802A5388}" type="datetime1">
              <a:rPr lang="en-GB" noProof="0" smtClean="0"/>
              <a:t>28/04/2023</a:t>
            </a:fld>
            <a:endParaRPr lang="en-GB" noProof="0" dirty="0"/>
          </a:p>
        </p:txBody>
      </p:sp>
      <p:sp>
        <p:nvSpPr>
          <p:cNvPr id="3" name="Footer Placeholder 2"/>
          <p:cNvSpPr>
            <a:spLocks noGrp="1"/>
          </p:cNvSpPr>
          <p:nvPr>
            <p:ph type="ftr" sz="quarter" idx="11"/>
          </p:nvPr>
        </p:nvSpPr>
        <p:spPr>
          <a:xfrm>
            <a:off x="1251855" y="6236208"/>
            <a:ext cx="5901189" cy="320040"/>
          </a:xfrm>
        </p:spPr>
        <p:txBody>
          <a:bodyPr rtlCol="0"/>
          <a:lstStyle>
            <a:lvl1pPr>
              <a:defRPr>
                <a:solidFill>
                  <a:schemeClr val="bg1">
                    <a:alpha val="70000"/>
                  </a:schemeClr>
                </a:solidFill>
              </a:defRPr>
            </a:lvl1pPr>
          </a:lstStyle>
          <a:p>
            <a:pPr rtl="0"/>
            <a:r>
              <a:rPr lang="en-GB" noProof="0" dirty="0" smtClean="0"/>
              <a:t>Add a footer</a:t>
            </a:r>
            <a:endParaRPr lang="en-GB" noProof="0" dirty="0"/>
          </a:p>
        </p:txBody>
      </p:sp>
      <p:sp>
        <p:nvSpPr>
          <p:cNvPr id="4" name="Slide Number Placeholder 3"/>
          <p:cNvSpPr>
            <a:spLocks noGrp="1"/>
          </p:cNvSpPr>
          <p:nvPr>
            <p:ph type="sldNum" sz="quarter" idx="12"/>
          </p:nvPr>
        </p:nvSpPr>
        <p:spPr/>
        <p:txBody>
          <a:bodyPr rtlCol="0"/>
          <a:lstStyle/>
          <a:p>
            <a:pPr rtl="0"/>
            <a:fld id="{42F0A33C-B6D6-454E-A4EA-5198AC78DEE3}" type="slidenum">
              <a:rPr lang="en-GB" noProof="0" smtClean="0"/>
              <a:t>‹#›</a:t>
            </a:fld>
            <a:endParaRPr lang="en-GB" noProof="0" dirty="0"/>
          </a:p>
        </p:txBody>
      </p:sp>
      <p:sp>
        <p:nvSpPr>
          <p:cNvPr id="5" name="Title 4">
            <a:extLst>
              <a:ext uri="{FF2B5EF4-FFF2-40B4-BE49-F238E27FC236}">
                <a16:creationId xmlns:a16="http://schemas.microsoft.com/office/drawing/2014/main" id="{29A01CDD-F399-4646-90ED-E57A0E6099FE}"/>
              </a:ext>
            </a:extLst>
          </p:cNvPr>
          <p:cNvSpPr>
            <a:spLocks noGrp="1"/>
          </p:cNvSpPr>
          <p:nvPr>
            <p:ph type="title" hasCustomPrompt="1"/>
          </p:nvPr>
        </p:nvSpPr>
        <p:spPr bwMode="black">
          <a:xfrm>
            <a:off x="7748789" y="246231"/>
            <a:ext cx="3787891" cy="957729"/>
          </a:xfrm>
          <a:noFill/>
          <a:ln>
            <a:noFill/>
          </a:ln>
        </p:spPr>
        <p:txBody>
          <a:bodyPr rtlCol="0" anchor="b" anchorCtr="0">
            <a:normAutofit/>
          </a:bodyPr>
          <a:lstStyle>
            <a:lvl1pPr algn="r">
              <a:defRPr sz="4000" b="0" cap="none" baseline="0">
                <a:solidFill>
                  <a:schemeClr val="accent2"/>
                </a:solidFill>
              </a:defRPr>
            </a:lvl1pPr>
          </a:lstStyle>
          <a:p>
            <a:pPr rtl="0"/>
            <a:r>
              <a:rPr lang="en-GB" noProof="0" dirty="0" smtClean="0"/>
              <a:t>CLICK TO EDIT MASTER TITLE STYLE</a:t>
            </a:r>
            <a:endParaRPr lang="en-GB" noProof="0" dirty="0"/>
          </a:p>
        </p:txBody>
      </p:sp>
      <p:sp>
        <p:nvSpPr>
          <p:cNvPr id="10" name="Text Placeholder 9">
            <a:extLst>
              <a:ext uri="{FF2B5EF4-FFF2-40B4-BE49-F238E27FC236}">
                <a16:creationId xmlns:a16="http://schemas.microsoft.com/office/drawing/2014/main" id="{C452D643-DA50-4240-9810-A9BBB9728826}"/>
              </a:ext>
            </a:extLst>
          </p:cNvPr>
          <p:cNvSpPr>
            <a:spLocks noGrp="1"/>
          </p:cNvSpPr>
          <p:nvPr>
            <p:ph type="body" sz="quarter" idx="14"/>
          </p:nvPr>
        </p:nvSpPr>
        <p:spPr>
          <a:xfrm>
            <a:off x="8092439" y="1343510"/>
            <a:ext cx="3383905" cy="4472513"/>
          </a:xfrm>
        </p:spPr>
        <p:txBody>
          <a:bodyPr rtlCol="0">
            <a:normAutofit/>
          </a:bodyPr>
          <a:lstStyle>
            <a:lvl1pPr marL="0" indent="0" algn="r">
              <a:buNone/>
              <a:defRPr sz="2400">
                <a:solidFill>
                  <a:schemeClr val="bg1"/>
                </a:solidFill>
              </a:defRPr>
            </a:lvl1pPr>
            <a:lvl2pPr marL="228600" indent="0" algn="r">
              <a:buNone/>
              <a:defRPr sz="2000">
                <a:solidFill>
                  <a:schemeClr val="bg1"/>
                </a:solidFill>
              </a:defRPr>
            </a:lvl2pPr>
            <a:lvl3pPr marL="457200" indent="0" algn="r">
              <a:buNone/>
              <a:defRPr sz="2000">
                <a:solidFill>
                  <a:schemeClr val="bg1"/>
                </a:solidFill>
              </a:defRPr>
            </a:lvl3pPr>
            <a:lvl4pPr marL="685800" indent="0" algn="r">
              <a:buNone/>
              <a:defRPr sz="2000">
                <a:solidFill>
                  <a:schemeClr val="bg1"/>
                </a:solidFill>
              </a:defRPr>
            </a:lvl4pPr>
            <a:lvl5pPr marL="914400" indent="0" algn="r">
              <a:buNone/>
              <a:defRPr sz="2000">
                <a:solidFill>
                  <a:schemeClr val="bg1"/>
                </a:solidFill>
              </a:defRPr>
            </a:lvl5pPr>
          </a:lstStyle>
          <a:p>
            <a:pPr lvl="0" rtl="0"/>
            <a:r>
              <a:rPr lang="en-US" noProof="0" smtClean="0"/>
              <a:t>Edit Master text styles</a:t>
            </a:r>
          </a:p>
          <a:p>
            <a:pPr lvl="1" rtl="0"/>
            <a:r>
              <a:rPr lang="en-US" noProof="0" smtClean="0"/>
              <a:t>Second level</a:t>
            </a:r>
          </a:p>
          <a:p>
            <a:pPr lvl="2" rtl="0"/>
            <a:r>
              <a:rPr lang="en-US" noProof="0" smtClean="0"/>
              <a:t>Third level</a:t>
            </a:r>
          </a:p>
          <a:p>
            <a:pPr lvl="3" rtl="0"/>
            <a:r>
              <a:rPr lang="en-US" noProof="0" smtClean="0"/>
              <a:t>Fourth level</a:t>
            </a:r>
          </a:p>
          <a:p>
            <a:pPr lvl="4" rtl="0"/>
            <a:r>
              <a:rPr lang="en-US" noProof="0" smtClean="0"/>
              <a:t>Fifth level</a:t>
            </a:r>
            <a:endParaRPr lang="en-GB" noProof="0" dirty="0"/>
          </a:p>
        </p:txBody>
      </p:sp>
    </p:spTree>
    <p:extLst>
      <p:ext uri="{BB962C8B-B14F-4D97-AF65-F5344CB8AC3E}">
        <p14:creationId xmlns:p14="http://schemas.microsoft.com/office/powerpoint/2010/main" val="23459186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White">
          <a:xfrm>
            <a:off x="883920" y="592183"/>
            <a:ext cx="5750440" cy="1810379"/>
          </a:xfrm>
          <a:noFill/>
          <a:ln>
            <a:noFill/>
          </a:ln>
        </p:spPr>
        <p:txBody>
          <a:bodyPr lIns="0" rtlCol="0" anchor="t" anchorCtr="0">
            <a:noAutofit/>
          </a:bodyPr>
          <a:lstStyle>
            <a:lvl1pPr marL="0" indent="0" algn="l" defTabSz="0">
              <a:buFont typeface="Arial" panose="020B0604020202020204" pitchFamily="34" charset="0"/>
              <a:buNone/>
              <a:defRPr sz="4000" cap="none" spc="0" baseline="0">
                <a:solidFill>
                  <a:schemeClr val="tx1"/>
                </a:solidFill>
              </a:defRPr>
            </a:lvl1pPr>
          </a:lstStyle>
          <a:p>
            <a:pPr rtl="0"/>
            <a:r>
              <a:rPr lang="en-GB" noProof="0" dirty="0" smtClean="0"/>
              <a:t>Click to edit master title style</a:t>
            </a:r>
            <a:endParaRPr lang="en-GB" noProof="0" dirty="0"/>
          </a:p>
        </p:txBody>
      </p:sp>
      <p:sp>
        <p:nvSpPr>
          <p:cNvPr id="3" name="Picture Placeholder 2"/>
          <p:cNvSpPr>
            <a:spLocks noGrp="1" noChangeAspect="1"/>
          </p:cNvSpPr>
          <p:nvPr>
            <p:ph type="pic" idx="1"/>
          </p:nvPr>
        </p:nvSpPr>
        <p:spPr>
          <a:xfrm>
            <a:off x="6497200" y="0"/>
            <a:ext cx="5700896" cy="6858000"/>
          </a:xfrm>
          <a:solidFill>
            <a:schemeClr val="bg1">
              <a:lumMod val="75000"/>
            </a:schemeClr>
          </a:solidFill>
        </p:spPr>
        <p:txBody>
          <a:bodyPr rtlCol="0"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noProof="0" smtClean="0"/>
              <a:t>Click icon to add picture</a:t>
            </a:r>
            <a:endParaRPr lang="en-GB" noProof="0" dirty="0"/>
          </a:p>
        </p:txBody>
      </p:sp>
      <p:sp>
        <p:nvSpPr>
          <p:cNvPr id="4" name="Text Placeholder 3"/>
          <p:cNvSpPr>
            <a:spLocks noGrp="1"/>
          </p:cNvSpPr>
          <p:nvPr>
            <p:ph type="body" sz="half" idx="2"/>
          </p:nvPr>
        </p:nvSpPr>
        <p:spPr bwMode="white">
          <a:xfrm>
            <a:off x="632071" y="2417802"/>
            <a:ext cx="5297398" cy="3710855"/>
          </a:xfrm>
        </p:spPr>
        <p:txBody>
          <a:bodyPr rtlCol="0" anchor="t" anchorCtr="1">
            <a:normAutofit/>
          </a:bodyPr>
          <a:lstStyle>
            <a:lvl1pPr marL="285750" indent="-285750" algn="l">
              <a:buClr>
                <a:schemeClr val="bg1"/>
              </a:buClr>
              <a:buFont typeface="Arial" panose="020B0604020202020204" pitchFamily="34" charset="0"/>
              <a:buChar char="•"/>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noProof="0" smtClean="0"/>
              <a:t>Edit Master text styles</a:t>
            </a:r>
          </a:p>
        </p:txBody>
      </p:sp>
      <p:sp>
        <p:nvSpPr>
          <p:cNvPr id="8" name="Date Placeholder 7"/>
          <p:cNvSpPr>
            <a:spLocks noGrp="1"/>
          </p:cNvSpPr>
          <p:nvPr>
            <p:ph type="dt" sz="half" idx="10"/>
          </p:nvPr>
        </p:nvSpPr>
        <p:spPr/>
        <p:txBody>
          <a:bodyPr rtlCol="0"/>
          <a:lstStyle>
            <a:lvl1pPr>
              <a:defRPr>
                <a:solidFill>
                  <a:srgbClr val="FFFFFF"/>
                </a:solidFill>
                <a:effectLst>
                  <a:outerShdw blurRad="50800" dist="38100" dir="2700000" algn="tl" rotWithShape="0">
                    <a:prstClr val="black">
                      <a:alpha val="43000"/>
                    </a:prstClr>
                  </a:outerShdw>
                </a:effectLst>
              </a:defRPr>
            </a:lvl1pPr>
          </a:lstStyle>
          <a:p>
            <a:pPr rtl="0"/>
            <a:fld id="{FE7434A9-0ED8-412B-A348-245E336877E0}" type="datetime1">
              <a:rPr lang="en-GB" noProof="0" smtClean="0"/>
              <a:t>28/04/2023</a:t>
            </a:fld>
            <a:endParaRPr lang="en-GB" noProof="0" dirty="0"/>
          </a:p>
        </p:txBody>
      </p:sp>
      <p:sp>
        <p:nvSpPr>
          <p:cNvPr id="9" name="Footer Placeholder 8"/>
          <p:cNvSpPr>
            <a:spLocks noGrp="1"/>
          </p:cNvSpPr>
          <p:nvPr>
            <p:ph type="ftr" sz="quarter" idx="11"/>
          </p:nvPr>
        </p:nvSpPr>
        <p:spPr>
          <a:xfrm>
            <a:off x="804672" y="6236208"/>
            <a:ext cx="5124797" cy="320040"/>
          </a:xfrm>
        </p:spPr>
        <p:txBody>
          <a:bodyPr rtlCol="0"/>
          <a:lstStyle>
            <a:lvl1pPr>
              <a:defRPr>
                <a:solidFill>
                  <a:srgbClr val="FFFFFF">
                    <a:alpha val="70000"/>
                  </a:srgbClr>
                </a:solidFill>
              </a:defRPr>
            </a:lvl1pPr>
          </a:lstStyle>
          <a:p>
            <a:pPr rtl="0"/>
            <a:r>
              <a:rPr lang="en-GB" noProof="0" dirty="0" smtClean="0"/>
              <a:t>Add a footer</a:t>
            </a:r>
            <a:endParaRPr lang="en-GB" noProof="0" dirty="0"/>
          </a:p>
        </p:txBody>
      </p:sp>
      <p:sp>
        <p:nvSpPr>
          <p:cNvPr id="10" name="Slide Number Placeholder 9"/>
          <p:cNvSpPr>
            <a:spLocks noGrp="1"/>
          </p:cNvSpPr>
          <p:nvPr>
            <p:ph type="sldNum" sz="quarter" idx="12"/>
          </p:nvPr>
        </p:nvSpPr>
        <p:spPr/>
        <p:txBody>
          <a:bodyPr rtlCol="0"/>
          <a:lstStyle/>
          <a:p>
            <a:pPr rtl="0"/>
            <a:fld id="{42F0A33C-B6D6-454E-A4EA-5198AC78DEE3}" type="slidenum">
              <a:rPr lang="en-GB" noProof="0" smtClean="0"/>
              <a:t>‹#›</a:t>
            </a:fld>
            <a:endParaRPr lang="en-GB" noProof="0" dirty="0"/>
          </a:p>
        </p:txBody>
      </p:sp>
    </p:spTree>
    <p:extLst>
      <p:ext uri="{BB962C8B-B14F-4D97-AF65-F5344CB8AC3E}">
        <p14:creationId xmlns:p14="http://schemas.microsoft.com/office/powerpoint/2010/main" val="389130946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C226BE6-63BD-4193-A5B9-87DBDF176AB9}"/>
              </a:ext>
            </a:extLst>
          </p:cNvPr>
          <p:cNvSpPr/>
          <p:nvPr userDrawn="1"/>
        </p:nvSpPr>
        <p:spPr>
          <a:xfrm rot="5400000">
            <a:off x="5712000" y="-5718344"/>
            <a:ext cx="756000" cy="12204000"/>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rtl="0"/>
            <a:endParaRPr lang="en-GB" noProof="0" dirty="0"/>
          </a:p>
        </p:txBody>
      </p:sp>
      <p:sp>
        <p:nvSpPr>
          <p:cNvPr id="2" name="Title 1"/>
          <p:cNvSpPr>
            <a:spLocks noGrp="1"/>
          </p:cNvSpPr>
          <p:nvPr>
            <p:ph type="title"/>
          </p:nvPr>
        </p:nvSpPr>
        <p:spPr bwMode="blackWhite">
          <a:xfrm>
            <a:off x="4175220" y="3508040"/>
            <a:ext cx="3841560" cy="3420000"/>
          </a:xfrm>
          <a:noFill/>
          <a:ln>
            <a:noFill/>
          </a:ln>
        </p:spPr>
        <p:txBody>
          <a:bodyPr rtlCol="0" anchor="ctr" anchorCtr="1">
            <a:noAutofit/>
          </a:bodyPr>
          <a:lstStyle>
            <a:lvl1pPr algn="l">
              <a:defRPr sz="2400" cap="none">
                <a:solidFill>
                  <a:schemeClr val="tx1"/>
                </a:solidFill>
              </a:defRPr>
            </a:lvl1pPr>
          </a:lstStyle>
          <a:p>
            <a:pPr rtl="0"/>
            <a:r>
              <a:rPr lang="en-US" noProof="0" smtClean="0"/>
              <a:t>Click to edit Master title style</a:t>
            </a:r>
            <a:endParaRPr lang="en-GB" noProof="0" dirty="0"/>
          </a:p>
        </p:txBody>
      </p:sp>
      <p:sp>
        <p:nvSpPr>
          <p:cNvPr id="4" name="Text Placeholder 3"/>
          <p:cNvSpPr>
            <a:spLocks noGrp="1"/>
          </p:cNvSpPr>
          <p:nvPr>
            <p:ph type="body" sz="half" idx="2"/>
          </p:nvPr>
        </p:nvSpPr>
        <p:spPr>
          <a:xfrm>
            <a:off x="8404860" y="1005840"/>
            <a:ext cx="3497580" cy="5593080"/>
          </a:xfrm>
        </p:spPr>
        <p:txBody>
          <a:bodyPr rtlCol="0" anchor="t" anchorCtr="0">
            <a:normAutofit/>
          </a:bodyPr>
          <a:lstStyle>
            <a:lvl1pPr marL="285750" indent="-285750" algn="l">
              <a:buFont typeface="Arial" panose="020B0604020202020204" pitchFamily="34" charset="0"/>
              <a:buChar char="•"/>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noProof="0" smtClean="0"/>
              <a:t>Edit Master text styles</a:t>
            </a:r>
          </a:p>
        </p:txBody>
      </p:sp>
      <p:sp>
        <p:nvSpPr>
          <p:cNvPr id="8" name="Date Placeholder 7"/>
          <p:cNvSpPr>
            <a:spLocks noGrp="1"/>
          </p:cNvSpPr>
          <p:nvPr>
            <p:ph type="dt" sz="half" idx="10"/>
          </p:nvPr>
        </p:nvSpPr>
        <p:spPr>
          <a:xfrm>
            <a:off x="8629149" y="6254056"/>
            <a:ext cx="2753746" cy="323968"/>
          </a:xfrm>
        </p:spPr>
        <p:txBody>
          <a:bodyPr rtlCol="0"/>
          <a:lstStyle>
            <a:lvl1pPr>
              <a:defRPr>
                <a:solidFill>
                  <a:srgbClr val="FFFFFF"/>
                </a:solidFill>
                <a:effectLst>
                  <a:outerShdw blurRad="50800" dist="38100" dir="2700000" algn="tl" rotWithShape="0">
                    <a:prstClr val="black">
                      <a:alpha val="43000"/>
                    </a:prstClr>
                  </a:outerShdw>
                </a:effectLst>
              </a:defRPr>
            </a:lvl1pPr>
          </a:lstStyle>
          <a:p>
            <a:pPr rtl="0"/>
            <a:fld id="{E02B582F-0B13-4A88-9000-7DD835E11D40}" type="datetime1">
              <a:rPr lang="en-GB" noProof="0" smtClean="0"/>
              <a:t>28/04/2023</a:t>
            </a:fld>
            <a:endParaRPr lang="en-GB" noProof="0" dirty="0"/>
          </a:p>
        </p:txBody>
      </p:sp>
      <p:sp>
        <p:nvSpPr>
          <p:cNvPr id="9" name="Footer Placeholder 8"/>
          <p:cNvSpPr>
            <a:spLocks noGrp="1"/>
          </p:cNvSpPr>
          <p:nvPr>
            <p:ph type="ftr" sz="quarter" idx="11"/>
          </p:nvPr>
        </p:nvSpPr>
        <p:spPr>
          <a:xfrm>
            <a:off x="301752" y="6236208"/>
            <a:ext cx="5124797" cy="320040"/>
          </a:xfrm>
        </p:spPr>
        <p:txBody>
          <a:bodyPr rtlCol="0"/>
          <a:lstStyle>
            <a:lvl1pPr>
              <a:defRPr>
                <a:solidFill>
                  <a:srgbClr val="FFFFFF">
                    <a:alpha val="70000"/>
                  </a:srgbClr>
                </a:solidFill>
              </a:defRPr>
            </a:lvl1pPr>
          </a:lstStyle>
          <a:p>
            <a:pPr rtl="0"/>
            <a:r>
              <a:rPr lang="en-GB" noProof="0" dirty="0" smtClean="0"/>
              <a:t>Add a footer</a:t>
            </a:r>
            <a:endParaRPr lang="en-GB" noProof="0" dirty="0"/>
          </a:p>
        </p:txBody>
      </p:sp>
      <p:sp>
        <p:nvSpPr>
          <p:cNvPr id="10" name="Slide Number Placeholder 9"/>
          <p:cNvSpPr>
            <a:spLocks noGrp="1"/>
          </p:cNvSpPr>
          <p:nvPr>
            <p:ph type="sldNum" sz="quarter" idx="12"/>
          </p:nvPr>
        </p:nvSpPr>
        <p:spPr>
          <a:xfrm>
            <a:off x="11566642" y="6233160"/>
            <a:ext cx="365760" cy="365760"/>
          </a:xfrm>
        </p:spPr>
        <p:txBody>
          <a:bodyPr rtlCol="0"/>
          <a:lstStyle/>
          <a:p>
            <a:pPr rtl="0"/>
            <a:fld id="{42F0A33C-B6D6-454E-A4EA-5198AC78DEE3}" type="slidenum">
              <a:rPr lang="en-GB" noProof="0" smtClean="0"/>
              <a:t>‹#›</a:t>
            </a:fld>
            <a:endParaRPr lang="en-GB" noProof="0" dirty="0"/>
          </a:p>
        </p:txBody>
      </p:sp>
      <p:sp>
        <p:nvSpPr>
          <p:cNvPr id="13" name="Text Placeholder 3">
            <a:extLst>
              <a:ext uri="{FF2B5EF4-FFF2-40B4-BE49-F238E27FC236}">
                <a16:creationId xmlns:a16="http://schemas.microsoft.com/office/drawing/2014/main" id="{A010B646-69BD-42FF-80B8-7A065EA6A284}"/>
              </a:ext>
            </a:extLst>
          </p:cNvPr>
          <p:cNvSpPr>
            <a:spLocks noGrp="1"/>
          </p:cNvSpPr>
          <p:nvPr>
            <p:ph type="body" sz="half" idx="15"/>
          </p:nvPr>
        </p:nvSpPr>
        <p:spPr>
          <a:xfrm>
            <a:off x="293917" y="996684"/>
            <a:ext cx="3497580" cy="5593080"/>
          </a:xfrm>
        </p:spPr>
        <p:txBody>
          <a:bodyPr rtlCol="0" anchor="t" anchorCtr="0">
            <a:normAutofit/>
          </a:bodyPr>
          <a:lstStyle>
            <a:lvl1pPr marL="285750" indent="-285750" algn="l">
              <a:buFont typeface="Arial" panose="020B0604020202020204" pitchFamily="34" charset="0"/>
              <a:buChar char="•"/>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noProof="0" smtClean="0"/>
              <a:t>Edit Master text styles</a:t>
            </a:r>
          </a:p>
        </p:txBody>
      </p:sp>
    </p:spTree>
    <p:extLst>
      <p:ext uri="{BB962C8B-B14F-4D97-AF65-F5344CB8AC3E}">
        <p14:creationId xmlns:p14="http://schemas.microsoft.com/office/powerpoint/2010/main" val="251054435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layou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459962" y="6324918"/>
            <a:ext cx="365760" cy="365760"/>
          </a:xfrm>
        </p:spPr>
        <p:txBody>
          <a:bodyPr rtlCol="0"/>
          <a:lstStyle/>
          <a:p>
            <a:pPr rtl="0"/>
            <a:fld id="{42F0A33C-B6D6-454E-A4EA-5198AC78DEE3}" type="slidenum">
              <a:rPr lang="en-GB" noProof="0" smtClean="0"/>
              <a:t>‹#›</a:t>
            </a:fld>
            <a:endParaRPr lang="en-GB" noProof="0" dirty="0"/>
          </a:p>
        </p:txBody>
      </p:sp>
      <p:sp>
        <p:nvSpPr>
          <p:cNvPr id="12" name="Title 11">
            <a:extLst>
              <a:ext uri="{FF2B5EF4-FFF2-40B4-BE49-F238E27FC236}">
                <a16:creationId xmlns:a16="http://schemas.microsoft.com/office/drawing/2014/main" id="{2B21E085-4E62-4EC9-A5F1-16523F195915}"/>
              </a:ext>
            </a:extLst>
          </p:cNvPr>
          <p:cNvSpPr>
            <a:spLocks noGrp="1"/>
          </p:cNvSpPr>
          <p:nvPr>
            <p:ph type="title" hasCustomPrompt="1"/>
          </p:nvPr>
        </p:nvSpPr>
        <p:spPr bwMode="black">
          <a:xfrm>
            <a:off x="6942215" y="426720"/>
            <a:ext cx="4699941" cy="1188720"/>
          </a:xfrm>
          <a:noFill/>
          <a:ln>
            <a:noFill/>
          </a:ln>
        </p:spPr>
        <p:txBody>
          <a:bodyPr rtlCol="0"/>
          <a:lstStyle>
            <a:lvl1pPr algn="l">
              <a:defRPr cap="none">
                <a:solidFill>
                  <a:schemeClr val="tx1"/>
                </a:solidFill>
              </a:defRPr>
            </a:lvl1pPr>
          </a:lstStyle>
          <a:p>
            <a:pPr rtl="0"/>
            <a:r>
              <a:rPr lang="en-GB" noProof="0" dirty="0" smtClean="0"/>
              <a:t>Click to edit master title style</a:t>
            </a:r>
            <a:endParaRPr lang="en-GB" noProof="0" dirty="0"/>
          </a:p>
        </p:txBody>
      </p:sp>
      <p:sp>
        <p:nvSpPr>
          <p:cNvPr id="14" name="Text Placeholder 13">
            <a:extLst>
              <a:ext uri="{FF2B5EF4-FFF2-40B4-BE49-F238E27FC236}">
                <a16:creationId xmlns:a16="http://schemas.microsoft.com/office/drawing/2014/main" id="{FFCDFB3A-4CE3-463F-8C40-B15E3F5CFCA6}"/>
              </a:ext>
            </a:extLst>
          </p:cNvPr>
          <p:cNvSpPr>
            <a:spLocks noGrp="1"/>
          </p:cNvSpPr>
          <p:nvPr>
            <p:ph type="body" sz="quarter" idx="17"/>
          </p:nvPr>
        </p:nvSpPr>
        <p:spPr>
          <a:xfrm>
            <a:off x="7048876" y="1818152"/>
            <a:ext cx="4045844" cy="4277848"/>
          </a:xfrm>
          <a:noFill/>
        </p:spPr>
        <p:txBody>
          <a:bodyPr rtlCol="0"/>
          <a:lstStyle>
            <a:lvl1pPr marL="0" indent="0" algn="l">
              <a:buNone/>
              <a:defRPr>
                <a:solidFill>
                  <a:schemeClr val="tx1"/>
                </a:solidFill>
              </a:defRPr>
            </a:lvl1pPr>
            <a:lvl2pPr marL="228600" indent="0" algn="l">
              <a:buNone/>
              <a:defRPr>
                <a:solidFill>
                  <a:schemeClr val="tx1"/>
                </a:solidFill>
              </a:defRPr>
            </a:lvl2pPr>
            <a:lvl3pPr marL="457200" indent="0" algn="l">
              <a:buNone/>
              <a:defRPr>
                <a:solidFill>
                  <a:schemeClr val="tx1"/>
                </a:solidFill>
              </a:defRPr>
            </a:lvl3pPr>
            <a:lvl4pPr marL="685800" indent="0" algn="l">
              <a:buNone/>
              <a:defRPr>
                <a:solidFill>
                  <a:schemeClr val="tx1"/>
                </a:solidFill>
              </a:defRPr>
            </a:lvl4pPr>
            <a:lvl5pPr marL="914400" indent="0" algn="l">
              <a:buNone/>
              <a:defRPr>
                <a:solidFill>
                  <a:schemeClr val="tx1"/>
                </a:solidFill>
              </a:defRPr>
            </a:lvl5pPr>
          </a:lstStyle>
          <a:p>
            <a:pPr lvl="0" rtl="0"/>
            <a:r>
              <a:rPr lang="en-US" noProof="0" smtClean="0"/>
              <a:t>Edit Master text styles</a:t>
            </a:r>
          </a:p>
          <a:p>
            <a:pPr lvl="1" rtl="0"/>
            <a:r>
              <a:rPr lang="en-US" noProof="0" smtClean="0"/>
              <a:t>Second level</a:t>
            </a:r>
          </a:p>
          <a:p>
            <a:pPr lvl="2" rtl="0"/>
            <a:r>
              <a:rPr lang="en-US" noProof="0" smtClean="0"/>
              <a:t>Third level</a:t>
            </a:r>
          </a:p>
          <a:p>
            <a:pPr lvl="3" rtl="0"/>
            <a:r>
              <a:rPr lang="en-US" noProof="0" smtClean="0"/>
              <a:t>Fourth level</a:t>
            </a:r>
          </a:p>
          <a:p>
            <a:pPr lvl="4" rtl="0"/>
            <a:r>
              <a:rPr lang="en-US" noProof="0" smtClean="0"/>
              <a:t>Fifth level</a:t>
            </a:r>
            <a:endParaRPr lang="en-GB" noProof="0" dirty="0"/>
          </a:p>
        </p:txBody>
      </p:sp>
      <p:sp>
        <p:nvSpPr>
          <p:cNvPr id="3" name="Date Placeholder 2"/>
          <p:cNvSpPr>
            <a:spLocks noGrp="1"/>
          </p:cNvSpPr>
          <p:nvPr>
            <p:ph type="dt" sz="half" idx="10"/>
          </p:nvPr>
        </p:nvSpPr>
        <p:spPr>
          <a:xfrm>
            <a:off x="8644389" y="6345814"/>
            <a:ext cx="2753746" cy="323968"/>
          </a:xfrm>
        </p:spPr>
        <p:txBody>
          <a:bodyPr rtlCol="0"/>
          <a:lstStyle/>
          <a:p>
            <a:pPr rtl="0"/>
            <a:fld id="{CD17087D-E968-4ED5-8814-D86E291D8EB6}" type="datetime1">
              <a:rPr lang="en-GB" noProof="0" smtClean="0"/>
              <a:t>28/04/2023</a:t>
            </a:fld>
            <a:endParaRPr lang="en-GB" noProof="0" dirty="0"/>
          </a:p>
        </p:txBody>
      </p:sp>
      <p:sp>
        <p:nvSpPr>
          <p:cNvPr id="4" name="Footer Placeholder 3"/>
          <p:cNvSpPr>
            <a:spLocks noGrp="1"/>
          </p:cNvSpPr>
          <p:nvPr>
            <p:ph type="ftr" sz="quarter" idx="11"/>
          </p:nvPr>
        </p:nvSpPr>
        <p:spPr>
          <a:xfrm>
            <a:off x="457200" y="6403848"/>
            <a:ext cx="5901189" cy="320040"/>
          </a:xfrm>
        </p:spPr>
        <p:txBody>
          <a:bodyPr rtlCol="0"/>
          <a:lstStyle/>
          <a:p>
            <a:pPr rtl="0"/>
            <a:r>
              <a:rPr lang="en-GB" noProof="0" dirty="0" smtClean="0"/>
              <a:t>Add a footer</a:t>
            </a:r>
            <a:endParaRPr lang="en-GB" noProof="0" dirty="0"/>
          </a:p>
        </p:txBody>
      </p:sp>
      <p:sp>
        <p:nvSpPr>
          <p:cNvPr id="6" name="Picture Placeholder 5">
            <a:extLst>
              <a:ext uri="{FF2B5EF4-FFF2-40B4-BE49-F238E27FC236}">
                <a16:creationId xmlns:a16="http://schemas.microsoft.com/office/drawing/2014/main" id="{7D356109-298D-4C51-9DC7-DC74594DC220}"/>
              </a:ext>
            </a:extLst>
          </p:cNvPr>
          <p:cNvSpPr>
            <a:spLocks noGrp="1"/>
          </p:cNvSpPr>
          <p:nvPr>
            <p:ph type="pic" sz="quarter" idx="18"/>
          </p:nvPr>
        </p:nvSpPr>
        <p:spPr>
          <a:xfrm>
            <a:off x="732155" y="396240"/>
            <a:ext cx="5927725" cy="5989638"/>
          </a:xfrm>
          <a:ln w="38100">
            <a:solidFill>
              <a:schemeClr val="accent2"/>
            </a:solidFill>
          </a:ln>
        </p:spPr>
        <p:txBody>
          <a:bodyPr rtlCol="0"/>
          <a:lstStyle/>
          <a:p>
            <a:pPr rtl="0"/>
            <a:r>
              <a:rPr lang="en-US" noProof="0" smtClean="0"/>
              <a:t>Click icon to add picture</a:t>
            </a:r>
            <a:endParaRPr lang="en-GB" noProof="0" dirty="0"/>
          </a:p>
        </p:txBody>
      </p:sp>
      <p:sp>
        <p:nvSpPr>
          <p:cNvPr id="21" name="Rectangle 20">
            <a:extLst>
              <a:ext uri="{FF2B5EF4-FFF2-40B4-BE49-F238E27FC236}">
                <a16:creationId xmlns:a16="http://schemas.microsoft.com/office/drawing/2014/main" id="{64070FEF-D9D1-45DF-A806-9CA5B8270E72}"/>
              </a:ext>
            </a:extLst>
          </p:cNvPr>
          <p:cNvSpPr/>
          <p:nvPr userDrawn="1"/>
        </p:nvSpPr>
        <p:spPr>
          <a:xfrm>
            <a:off x="-15240" y="-1"/>
            <a:ext cx="365760" cy="6876000"/>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rtl="0"/>
            <a:endParaRPr lang="en-GB" noProof="0" dirty="0"/>
          </a:p>
        </p:txBody>
      </p:sp>
      <p:cxnSp>
        <p:nvCxnSpPr>
          <p:cNvPr id="9" name="Straight Connector 8" descr="decorative element">
            <a:extLst>
              <a:ext uri="{FF2B5EF4-FFF2-40B4-BE49-F238E27FC236}">
                <a16:creationId xmlns:a16="http://schemas.microsoft.com/office/drawing/2014/main" id="{167C85F9-C124-4D12-B4AC-317A35D71511}"/>
              </a:ext>
              <a:ext uri="{C183D7F6-B498-43B3-948B-1728B52AA6E4}">
                <adec:decorative xmlns:adec="http://schemas.microsoft.com/office/drawing/2017/decorative" xmlns="" val="1"/>
              </a:ext>
            </a:extLst>
          </p:cNvPr>
          <p:cNvCxnSpPr>
            <a:cxnSpLocks/>
          </p:cNvCxnSpPr>
          <p:nvPr userDrawn="1"/>
        </p:nvCxnSpPr>
        <p:spPr>
          <a:xfrm>
            <a:off x="7141749" y="1720670"/>
            <a:ext cx="3780000" cy="0"/>
          </a:xfrm>
          <a:prstGeom prst="line">
            <a:avLst/>
          </a:prstGeom>
          <a:ln w="31750">
            <a:solidFill>
              <a:schemeClr val="accent2"/>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2294192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caption ">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BDE53EE8-1567-4A1C-B5FB-9243D17B161A}"/>
              </a:ext>
            </a:extLst>
          </p:cNvPr>
          <p:cNvSpPr>
            <a:spLocks noGrp="1"/>
          </p:cNvSpPr>
          <p:nvPr>
            <p:ph type="pic" sz="quarter" idx="16"/>
          </p:nvPr>
        </p:nvSpPr>
        <p:spPr>
          <a:xfrm>
            <a:off x="6096000" y="0"/>
            <a:ext cx="6096000" cy="6858000"/>
          </a:xfrm>
          <a:solidFill>
            <a:schemeClr val="tx1">
              <a:lumMod val="50000"/>
              <a:lumOff val="50000"/>
            </a:schemeClr>
          </a:solidFill>
        </p:spPr>
        <p:txBody>
          <a:bodyPr rtlCol="0"/>
          <a:lstStyle/>
          <a:p>
            <a:pPr rtl="0"/>
            <a:r>
              <a:rPr lang="en-US" noProof="0" smtClean="0"/>
              <a:t>Click icon to add picture</a:t>
            </a:r>
            <a:endParaRPr lang="en-GB" noProof="0" dirty="0"/>
          </a:p>
        </p:txBody>
      </p:sp>
      <p:sp>
        <p:nvSpPr>
          <p:cNvPr id="6" name="Picture Placeholder 5">
            <a:extLst>
              <a:ext uri="{FF2B5EF4-FFF2-40B4-BE49-F238E27FC236}">
                <a16:creationId xmlns:a16="http://schemas.microsoft.com/office/drawing/2014/main" id="{145CB378-10E3-4D4E-82B7-47858EDEE57D}"/>
              </a:ext>
            </a:extLst>
          </p:cNvPr>
          <p:cNvSpPr>
            <a:spLocks noGrp="1"/>
          </p:cNvSpPr>
          <p:nvPr>
            <p:ph type="pic" sz="quarter" idx="13"/>
          </p:nvPr>
        </p:nvSpPr>
        <p:spPr>
          <a:xfrm>
            <a:off x="6662827" y="543339"/>
            <a:ext cx="5040000" cy="5765661"/>
          </a:xfrm>
          <a:ln w="38100">
            <a:solidFill>
              <a:schemeClr val="bg1"/>
            </a:solidFill>
          </a:ln>
        </p:spPr>
        <p:txBody>
          <a:bodyPr rtlCol="0"/>
          <a:lstStyle/>
          <a:p>
            <a:pPr rtl="0"/>
            <a:r>
              <a:rPr lang="en-US" noProof="0" smtClean="0"/>
              <a:t>Click icon to add picture</a:t>
            </a:r>
            <a:endParaRPr lang="en-GB" noProof="0" dirty="0"/>
          </a:p>
        </p:txBody>
      </p:sp>
      <p:sp>
        <p:nvSpPr>
          <p:cNvPr id="3" name="Date Placeholder 2"/>
          <p:cNvSpPr>
            <a:spLocks noGrp="1"/>
          </p:cNvSpPr>
          <p:nvPr>
            <p:ph type="dt" sz="half" idx="10"/>
          </p:nvPr>
        </p:nvSpPr>
        <p:spPr>
          <a:xfrm>
            <a:off x="8537045" y="6358084"/>
            <a:ext cx="2753746" cy="323968"/>
          </a:xfrm>
        </p:spPr>
        <p:txBody>
          <a:bodyPr rtlCol="0"/>
          <a:lstStyle/>
          <a:p>
            <a:pPr rtl="0"/>
            <a:fld id="{254416CC-581E-4AD2-9000-BCE48DAA7285}" type="datetime1">
              <a:rPr lang="en-GB" noProof="0" smtClean="0"/>
              <a:t>28/04/2023</a:t>
            </a:fld>
            <a:endParaRPr lang="en-GB" noProof="0" dirty="0"/>
          </a:p>
        </p:txBody>
      </p:sp>
      <p:sp>
        <p:nvSpPr>
          <p:cNvPr id="4" name="Footer Placeholder 3"/>
          <p:cNvSpPr>
            <a:spLocks noGrp="1"/>
          </p:cNvSpPr>
          <p:nvPr>
            <p:ph type="ftr" sz="quarter" idx="11"/>
          </p:nvPr>
        </p:nvSpPr>
        <p:spPr>
          <a:xfrm>
            <a:off x="704361" y="6382908"/>
            <a:ext cx="5901189" cy="320040"/>
          </a:xfrm>
        </p:spPr>
        <p:txBody>
          <a:bodyPr rtlCol="0"/>
          <a:lstStyle/>
          <a:p>
            <a:pPr rtl="0"/>
            <a:r>
              <a:rPr lang="en-GB" noProof="0" dirty="0" smtClean="0"/>
              <a:t>Add a footer</a:t>
            </a:r>
            <a:endParaRPr lang="en-GB" noProof="0" dirty="0"/>
          </a:p>
        </p:txBody>
      </p:sp>
      <p:sp>
        <p:nvSpPr>
          <p:cNvPr id="5" name="Slide Number Placeholder 4"/>
          <p:cNvSpPr>
            <a:spLocks noGrp="1"/>
          </p:cNvSpPr>
          <p:nvPr>
            <p:ph type="sldNum" sz="quarter" idx="12"/>
          </p:nvPr>
        </p:nvSpPr>
        <p:spPr>
          <a:xfrm>
            <a:off x="11474538" y="6337188"/>
            <a:ext cx="365760" cy="365760"/>
          </a:xfrm>
        </p:spPr>
        <p:txBody>
          <a:bodyPr rtlCol="0"/>
          <a:lstStyle/>
          <a:p>
            <a:pPr rtl="0"/>
            <a:fld id="{42F0A33C-B6D6-454E-A4EA-5198AC78DEE3}" type="slidenum">
              <a:rPr lang="en-GB" noProof="0" smtClean="0"/>
              <a:t>‹#›</a:t>
            </a:fld>
            <a:endParaRPr lang="en-GB" noProof="0" dirty="0"/>
          </a:p>
        </p:txBody>
      </p:sp>
      <p:sp>
        <p:nvSpPr>
          <p:cNvPr id="7" name="Title 6">
            <a:extLst>
              <a:ext uri="{FF2B5EF4-FFF2-40B4-BE49-F238E27FC236}">
                <a16:creationId xmlns:a16="http://schemas.microsoft.com/office/drawing/2014/main" id="{AA2BF3C7-5EFF-4508-B560-D9A68D3F7226}"/>
              </a:ext>
            </a:extLst>
          </p:cNvPr>
          <p:cNvSpPr>
            <a:spLocks noGrp="1"/>
          </p:cNvSpPr>
          <p:nvPr>
            <p:ph type="title" hasCustomPrompt="1"/>
          </p:nvPr>
        </p:nvSpPr>
        <p:spPr bwMode="gray">
          <a:xfrm>
            <a:off x="704361" y="164690"/>
            <a:ext cx="4593772" cy="2624056"/>
          </a:xfrm>
          <a:noFill/>
          <a:ln>
            <a:noFill/>
          </a:ln>
        </p:spPr>
        <p:txBody>
          <a:bodyPr rtlCol="0" anchor="t" anchorCtr="0">
            <a:noAutofit/>
          </a:bodyPr>
          <a:lstStyle>
            <a:lvl1pPr>
              <a:defRPr sz="4000" cap="none"/>
            </a:lvl1pPr>
          </a:lstStyle>
          <a:p>
            <a:pPr rtl="0"/>
            <a:r>
              <a:rPr lang="en-GB" noProof="0" dirty="0" smtClean="0"/>
              <a:t>Click to edit master title style</a:t>
            </a:r>
            <a:endParaRPr lang="en-GB" noProof="0" dirty="0"/>
          </a:p>
        </p:txBody>
      </p:sp>
      <p:sp>
        <p:nvSpPr>
          <p:cNvPr id="9" name="Text Placeholder 8">
            <a:extLst>
              <a:ext uri="{FF2B5EF4-FFF2-40B4-BE49-F238E27FC236}">
                <a16:creationId xmlns:a16="http://schemas.microsoft.com/office/drawing/2014/main" id="{37D64B51-A9B6-4A76-949F-576993124753}"/>
              </a:ext>
            </a:extLst>
          </p:cNvPr>
          <p:cNvSpPr>
            <a:spLocks noGrp="1"/>
          </p:cNvSpPr>
          <p:nvPr>
            <p:ph type="body" sz="quarter" idx="14"/>
          </p:nvPr>
        </p:nvSpPr>
        <p:spPr>
          <a:xfrm>
            <a:off x="704361" y="3233530"/>
            <a:ext cx="4593771" cy="2902590"/>
          </a:xfrm>
        </p:spPr>
        <p:txBody>
          <a:bodyPr rtlCol="0">
            <a:normAutofit/>
          </a:bodyPr>
          <a:lstStyle>
            <a:lvl1pPr marL="0" indent="0" algn="ctr">
              <a:buClr>
                <a:schemeClr val="bg1"/>
              </a:buClr>
              <a:buNone/>
              <a:defRPr sz="2400">
                <a:solidFill>
                  <a:schemeClr val="tx1"/>
                </a:solidFill>
              </a:defRPr>
            </a:lvl1pPr>
            <a:lvl2pPr marL="228600" indent="0" algn="ctr">
              <a:buClr>
                <a:schemeClr val="bg1"/>
              </a:buClr>
              <a:buNone/>
              <a:defRPr sz="2400">
                <a:solidFill>
                  <a:schemeClr val="tx1"/>
                </a:solidFill>
              </a:defRPr>
            </a:lvl2pPr>
            <a:lvl3pPr marL="457200" indent="0" algn="ctr">
              <a:buClr>
                <a:schemeClr val="bg1"/>
              </a:buClr>
              <a:buNone/>
              <a:defRPr sz="2400">
                <a:solidFill>
                  <a:schemeClr val="tx1"/>
                </a:solidFill>
              </a:defRPr>
            </a:lvl3pPr>
            <a:lvl4pPr marL="685800" indent="0" algn="ctr">
              <a:buClr>
                <a:schemeClr val="bg1"/>
              </a:buClr>
              <a:buNone/>
              <a:defRPr sz="2400">
                <a:solidFill>
                  <a:schemeClr val="tx1"/>
                </a:solidFill>
              </a:defRPr>
            </a:lvl4pPr>
            <a:lvl5pPr marL="914400" indent="0" algn="ctr">
              <a:buClr>
                <a:schemeClr val="bg1"/>
              </a:buClr>
              <a:buNone/>
              <a:defRPr sz="2400">
                <a:solidFill>
                  <a:schemeClr val="tx1"/>
                </a:solidFill>
              </a:defRPr>
            </a:lvl5pPr>
          </a:lstStyle>
          <a:p>
            <a:pPr lvl="0" rtl="0"/>
            <a:r>
              <a:rPr lang="en-US" noProof="0" smtClean="0"/>
              <a:t>Edit Master text styles</a:t>
            </a:r>
          </a:p>
          <a:p>
            <a:pPr lvl="1" rtl="0"/>
            <a:r>
              <a:rPr lang="en-US" noProof="0" smtClean="0"/>
              <a:t>Second level</a:t>
            </a:r>
          </a:p>
          <a:p>
            <a:pPr lvl="2" rtl="0"/>
            <a:r>
              <a:rPr lang="en-US" noProof="0" smtClean="0"/>
              <a:t>Third level</a:t>
            </a:r>
          </a:p>
          <a:p>
            <a:pPr lvl="3" rtl="0"/>
            <a:r>
              <a:rPr lang="en-US" noProof="0" smtClean="0"/>
              <a:t>Fourth level</a:t>
            </a:r>
          </a:p>
          <a:p>
            <a:pPr lvl="4" rtl="0"/>
            <a:r>
              <a:rPr lang="en-US" noProof="0" smtClean="0"/>
              <a:t>Fifth level</a:t>
            </a:r>
            <a:endParaRPr lang="en-GB" noProof="0" dirty="0"/>
          </a:p>
        </p:txBody>
      </p:sp>
    </p:spTree>
    <p:extLst>
      <p:ext uri="{BB962C8B-B14F-4D97-AF65-F5344CB8AC3E}">
        <p14:creationId xmlns:p14="http://schemas.microsoft.com/office/powerpoint/2010/main" val="90011463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White">
          <a:xfrm>
            <a:off x="6712900" y="407684"/>
            <a:ext cx="4910096" cy="2257167"/>
          </a:xfrm>
          <a:noFill/>
          <a:ln>
            <a:noFill/>
          </a:ln>
        </p:spPr>
        <p:txBody>
          <a:bodyPr rtlCol="0" anchor="ctr" anchorCtr="0">
            <a:normAutofit/>
          </a:bodyPr>
          <a:lstStyle>
            <a:lvl1pPr algn="l">
              <a:defRPr sz="4000">
                <a:solidFill>
                  <a:srgbClr val="262626"/>
                </a:solidFill>
              </a:defRPr>
            </a:lvl1pPr>
          </a:lstStyle>
          <a:p>
            <a:pPr rtl="0"/>
            <a:r>
              <a:rPr lang="en-GB" noProof="0" dirty="0" smtClean="0"/>
              <a:t>Click to edit master title style</a:t>
            </a:r>
            <a:endParaRPr lang="en-GB" noProof="0" dirty="0"/>
          </a:p>
        </p:txBody>
      </p:sp>
      <p:sp>
        <p:nvSpPr>
          <p:cNvPr id="4" name="Text Placeholder 3"/>
          <p:cNvSpPr>
            <a:spLocks noGrp="1"/>
          </p:cNvSpPr>
          <p:nvPr>
            <p:ph type="body" sz="half" idx="2"/>
          </p:nvPr>
        </p:nvSpPr>
        <p:spPr bwMode="white">
          <a:xfrm>
            <a:off x="6780414" y="3019130"/>
            <a:ext cx="4584265" cy="3159033"/>
          </a:xfrm>
        </p:spPr>
        <p:txBody>
          <a:bodyPr rtlCol="0" anchor="t" anchorCtr="1">
            <a:normAutofit/>
          </a:bodyPr>
          <a:lstStyle>
            <a:lvl1pPr marL="0" indent="0" algn="l">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noProof="0" smtClean="0"/>
              <a:t>Edit Master text styles</a:t>
            </a:r>
          </a:p>
        </p:txBody>
      </p:sp>
      <p:sp>
        <p:nvSpPr>
          <p:cNvPr id="9" name="Date Placeholder 8"/>
          <p:cNvSpPr>
            <a:spLocks noGrp="1"/>
          </p:cNvSpPr>
          <p:nvPr>
            <p:ph type="dt" sz="half" idx="10"/>
          </p:nvPr>
        </p:nvSpPr>
        <p:spPr/>
        <p:txBody>
          <a:bodyPr rtlCol="0"/>
          <a:lstStyle/>
          <a:p>
            <a:pPr rtl="0"/>
            <a:fld id="{01B278AC-1873-4327-BECB-58134A0B9B86}" type="datetime1">
              <a:rPr lang="en-GB" noProof="0" smtClean="0"/>
              <a:t>28/04/2023</a:t>
            </a:fld>
            <a:endParaRPr lang="en-GB" noProof="0" dirty="0"/>
          </a:p>
        </p:txBody>
      </p:sp>
      <p:sp>
        <p:nvSpPr>
          <p:cNvPr id="10" name="Footer Placeholder 9"/>
          <p:cNvSpPr>
            <a:spLocks noGrp="1"/>
          </p:cNvSpPr>
          <p:nvPr>
            <p:ph type="ftr" sz="quarter" idx="11"/>
          </p:nvPr>
        </p:nvSpPr>
        <p:spPr>
          <a:xfrm>
            <a:off x="804672" y="6236208"/>
            <a:ext cx="5124797" cy="320040"/>
          </a:xfrm>
        </p:spPr>
        <p:txBody>
          <a:bodyPr rtlCol="0"/>
          <a:lstStyle>
            <a:lvl1pPr>
              <a:defRPr>
                <a:solidFill>
                  <a:srgbClr val="FFFFFF">
                    <a:alpha val="70000"/>
                  </a:srgbClr>
                </a:solidFill>
              </a:defRPr>
            </a:lvl1pPr>
          </a:lstStyle>
          <a:p>
            <a:pPr rtl="0"/>
            <a:r>
              <a:rPr lang="en-GB" noProof="0" dirty="0" smtClean="0"/>
              <a:t>Add a footer</a:t>
            </a:r>
            <a:endParaRPr lang="en-GB" noProof="0" dirty="0"/>
          </a:p>
        </p:txBody>
      </p:sp>
      <p:sp>
        <p:nvSpPr>
          <p:cNvPr id="11" name="Slide Number Placeholder 10"/>
          <p:cNvSpPr>
            <a:spLocks noGrp="1"/>
          </p:cNvSpPr>
          <p:nvPr>
            <p:ph type="sldNum" sz="quarter" idx="12"/>
          </p:nvPr>
        </p:nvSpPr>
        <p:spPr/>
        <p:txBody>
          <a:bodyPr rtlCol="0"/>
          <a:lstStyle/>
          <a:p>
            <a:pPr rtl="0"/>
            <a:fld id="{42F0A33C-B6D6-454E-A4EA-5198AC78DEE3}" type="slidenum">
              <a:rPr lang="en-GB" noProof="0" smtClean="0"/>
              <a:t>‹#›</a:t>
            </a:fld>
            <a:endParaRPr lang="en-GB" noProof="0" dirty="0"/>
          </a:p>
        </p:txBody>
      </p:sp>
      <p:sp>
        <p:nvSpPr>
          <p:cNvPr id="12" name="Content Placeholder 2">
            <a:extLst>
              <a:ext uri="{FF2B5EF4-FFF2-40B4-BE49-F238E27FC236}">
                <a16:creationId xmlns:a16="http://schemas.microsoft.com/office/drawing/2014/main" id="{1FEC71D9-8368-4022-BA35-B43400F92502}"/>
              </a:ext>
            </a:extLst>
          </p:cNvPr>
          <p:cNvSpPr>
            <a:spLocks noGrp="1"/>
          </p:cNvSpPr>
          <p:nvPr>
            <p:ph idx="1"/>
          </p:nvPr>
        </p:nvSpPr>
        <p:spPr>
          <a:xfrm>
            <a:off x="827320" y="407684"/>
            <a:ext cx="5625849" cy="5770479"/>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n-US" noProof="0" smtClean="0"/>
              <a:t>Edit Master text styles</a:t>
            </a:r>
          </a:p>
          <a:p>
            <a:pPr lvl="1" rtl="0"/>
            <a:r>
              <a:rPr lang="en-US" noProof="0" smtClean="0"/>
              <a:t>Second level</a:t>
            </a:r>
          </a:p>
          <a:p>
            <a:pPr lvl="2" rtl="0"/>
            <a:r>
              <a:rPr lang="en-US" noProof="0" smtClean="0"/>
              <a:t>Third level</a:t>
            </a:r>
          </a:p>
          <a:p>
            <a:pPr lvl="3" rtl="0"/>
            <a:r>
              <a:rPr lang="en-US" noProof="0" smtClean="0"/>
              <a:t>Fourth level</a:t>
            </a:r>
          </a:p>
          <a:p>
            <a:pPr lvl="4" rtl="0"/>
            <a:r>
              <a:rPr lang="en-US" noProof="0" smtClean="0"/>
              <a:t>Fifth level</a:t>
            </a:r>
            <a:endParaRPr lang="en-GB" noProof="0" dirty="0"/>
          </a:p>
        </p:txBody>
      </p:sp>
    </p:spTree>
    <p:extLst>
      <p:ext uri="{BB962C8B-B14F-4D97-AF65-F5344CB8AC3E}">
        <p14:creationId xmlns:p14="http://schemas.microsoft.com/office/powerpoint/2010/main" val="33891621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Gray">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Autofit/>
          </a:bodyPr>
          <a:lstStyle/>
          <a:p>
            <a:pPr rtl="0"/>
            <a:r>
              <a:rPr lang="en-US" noProof="0" smtClean="0"/>
              <a:t>Click to edit Master title style</a:t>
            </a:r>
            <a:endParaRPr lang="en-GB" noProof="0"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rtl="0"/>
            <a:r>
              <a:rPr lang="en-GB" noProof="0" dirty="0" smtClean="0"/>
              <a:t>Edit Master text styles</a:t>
            </a:r>
          </a:p>
          <a:p>
            <a:pPr lvl="1" rtl="0"/>
            <a:r>
              <a:rPr lang="en-GB" noProof="0" dirty="0" smtClean="0"/>
              <a:t>Second level</a:t>
            </a:r>
          </a:p>
          <a:p>
            <a:pPr lvl="2" rtl="0"/>
            <a:r>
              <a:rPr lang="en-GB" noProof="0" dirty="0" smtClean="0"/>
              <a:t>Third level</a:t>
            </a:r>
          </a:p>
          <a:p>
            <a:pPr lvl="3" rtl="0"/>
            <a:r>
              <a:rPr lang="en-GB" noProof="0" dirty="0" smtClean="0"/>
              <a:t>Fourth level</a:t>
            </a:r>
          </a:p>
          <a:p>
            <a:pPr lvl="4" rtl="0"/>
            <a:r>
              <a:rPr lang="en-GB" noProof="0" dirty="0" smtClean="0"/>
              <a:t>Fifth level</a:t>
            </a:r>
            <a:endParaRPr lang="en-GB" noProof="0"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pPr rtl="0"/>
            <a:fld id="{CAEE6377-9C84-42EC-9E27-39AC18B9008F}" type="datetime1">
              <a:rPr lang="en-GB" noProof="0" smtClean="0"/>
              <a:t>28/04/2023</a:t>
            </a:fld>
            <a:endParaRPr lang="en-GB" noProof="0"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pPr rtl="0"/>
            <a:r>
              <a:rPr lang="en-GB" noProof="0" dirty="0" smtClean="0"/>
              <a:t>Add a footer</a:t>
            </a:r>
            <a:endParaRPr lang="en-GB" noProof="0"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pPr rtl="0"/>
            <a:fld id="{42F0A33C-B6D6-454E-A4EA-5198AC78DEE3}" type="slidenum">
              <a:rPr lang="en-GB" noProof="0" smtClean="0"/>
              <a:t>‹#›</a:t>
            </a:fld>
            <a:endParaRPr lang="en-GB" noProof="0" dirty="0"/>
          </a:p>
        </p:txBody>
      </p:sp>
    </p:spTree>
    <p:extLst>
      <p:ext uri="{BB962C8B-B14F-4D97-AF65-F5344CB8AC3E}">
        <p14:creationId xmlns:p14="http://schemas.microsoft.com/office/powerpoint/2010/main" val="235314984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79" r:id="rId4"/>
    <p:sldLayoutId id="2147483681" r:id="rId5"/>
    <p:sldLayoutId id="2147483690" r:id="rId6"/>
    <p:sldLayoutId id="2147483666" r:id="rId7"/>
    <p:sldLayoutId id="2147483687" r:id="rId8"/>
    <p:sldLayoutId id="2147483680" r:id="rId9"/>
    <p:sldLayoutId id="2147483688" r:id="rId10"/>
    <p:sldLayoutId id="2147483673" r:id="rId11"/>
    <p:sldLayoutId id="2147483692" r:id="rId12"/>
    <p:sldLayoutId id="2147483674" r:id="rId13"/>
    <p:sldLayoutId id="2147483676" r:id="rId14"/>
    <p:sldLayoutId id="2147483677" r:id="rId15"/>
    <p:sldLayoutId id="2147483691" r:id="rId16"/>
    <p:sldLayoutId id="2147483689" r:id="rId17"/>
  </p:sldLayoutIdLst>
  <p:timing>
    <p:tnLst>
      <p:par>
        <p:cTn id="1" dur="indefinite" restart="never" nodeType="tmRoot"/>
      </p:par>
    </p:tnLst>
  </p:timing>
  <p:hf sldNum="0" hdr="0" ftr="0" dt="0"/>
  <p:txStyles>
    <p:titleStyle>
      <a:lvl1pPr algn="ctr" defTabSz="914400" rtl="0" eaLnBrk="1" latinLnBrk="0" hangingPunct="1">
        <a:lnSpc>
          <a:spcPct val="90000"/>
        </a:lnSpc>
        <a:spcBef>
          <a:spcPct val="0"/>
        </a:spcBef>
        <a:buNone/>
        <a:defRPr sz="4000" kern="1200" cap="none" spc="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12"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4.JPG"/><Relationship Id="rId11" Type="http://schemas.openxmlformats.org/officeDocument/2006/relationships/image" Target="../media/image19.jpeg"/><Relationship Id="rId5" Type="http://schemas.openxmlformats.org/officeDocument/2006/relationships/image" Target="../media/image13.jpg"/><Relationship Id="rId10" Type="http://schemas.openxmlformats.org/officeDocument/2006/relationships/image" Target="../media/image18.jpg"/><Relationship Id="rId4" Type="http://schemas.openxmlformats.org/officeDocument/2006/relationships/image" Target="../media/image12.gif"/><Relationship Id="rId9" Type="http://schemas.openxmlformats.org/officeDocument/2006/relationships/image" Target="../media/image17.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1999" cy="6858000"/>
          </a:xfrm>
          <a:prstGeom prst="rect">
            <a:avLst/>
          </a:prstGeom>
          <a:solidFill>
            <a:srgbClr val="00B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6550"/>
          <a:stretch/>
        </p:blipFill>
        <p:spPr>
          <a:xfrm>
            <a:off x="3101309" y="1446414"/>
            <a:ext cx="5857271" cy="4509003"/>
          </a:xfrm>
          <a:prstGeom prst="rect">
            <a:avLst/>
          </a:prstGeom>
        </p:spPr>
      </p:pic>
      <p:sp>
        <p:nvSpPr>
          <p:cNvPr id="68" name="Rectangle 67" descr="decorative element">
            <a:extLst>
              <a:ext uri="{FF2B5EF4-FFF2-40B4-BE49-F238E27FC236}">
                <a16:creationId xmlns:a16="http://schemas.microsoft.com/office/drawing/2014/main" id="{7EF755C8-D22F-4585-A846-467B938E12D4}"/>
              </a:ext>
              <a:ext uri="{C183D7F6-B498-43B3-948B-1728B52AA6E4}">
                <adec:decorative xmlns:adec="http://schemas.microsoft.com/office/drawing/2017/decorative" xmlns="" val="1"/>
              </a:ext>
            </a:extLst>
          </p:cNvPr>
          <p:cNvSpPr>
            <a:spLocks noChangeAspect="1"/>
          </p:cNvSpPr>
          <p:nvPr/>
        </p:nvSpPr>
        <p:spPr>
          <a:xfrm>
            <a:off x="4242000" y="1437564"/>
            <a:ext cx="3708000" cy="3982873"/>
          </a:xfrm>
          <a:prstGeom prst="rect">
            <a:avLst/>
          </a:prstGeom>
          <a:noFill/>
          <a:ln w="31750">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rtl="0"/>
            <a:endParaRPr lang="en-GB" dirty="0"/>
          </a:p>
        </p:txBody>
      </p:sp>
      <p:sp>
        <p:nvSpPr>
          <p:cNvPr id="4" name="Rectangle 3"/>
          <p:cNvSpPr/>
          <p:nvPr/>
        </p:nvSpPr>
        <p:spPr>
          <a:xfrm>
            <a:off x="3506659" y="5955418"/>
            <a:ext cx="5046573" cy="707886"/>
          </a:xfrm>
          <a:prstGeom prst="rect">
            <a:avLst/>
          </a:prstGeom>
        </p:spPr>
        <p:txBody>
          <a:bodyPr wrap="none">
            <a:spAutoFit/>
          </a:bodyPr>
          <a:lstStyle/>
          <a:p>
            <a:pPr lvl="0" algn="ctr" defTabSz="914400">
              <a:spcBef>
                <a:spcPts val="1000"/>
              </a:spcBef>
              <a:buClr>
                <a:srgbClr val="FAB900"/>
              </a:buClr>
            </a:pPr>
            <a:r>
              <a:rPr lang="en-GB" sz="4000" b="1" dirty="0">
                <a:solidFill>
                  <a:srgbClr val="000000"/>
                </a:solidFill>
                <a:latin typeface="Tahoma" panose="020B0604030504040204" pitchFamily="34" charset="0"/>
                <a:ea typeface="Tahoma" panose="020B0604030504040204" pitchFamily="34" charset="0"/>
                <a:cs typeface="Tahoma" panose="020B0604030504040204" pitchFamily="34" charset="0"/>
              </a:rPr>
              <a:t>School Prospectus </a:t>
            </a:r>
          </a:p>
        </p:txBody>
      </p:sp>
      <p:sp>
        <p:nvSpPr>
          <p:cNvPr id="2" name="TextBox 1"/>
          <p:cNvSpPr txBox="1"/>
          <p:nvPr/>
        </p:nvSpPr>
        <p:spPr>
          <a:xfrm>
            <a:off x="2621067" y="430820"/>
            <a:ext cx="6817754" cy="584775"/>
          </a:xfrm>
          <a:prstGeom prst="rect">
            <a:avLst/>
          </a:prstGeom>
          <a:noFill/>
        </p:spPr>
        <p:txBody>
          <a:bodyPr wrap="square" rtlCol="0">
            <a:spAutoFit/>
          </a:bodyPr>
          <a:lstStyle/>
          <a:p>
            <a:pPr algn="ctr"/>
            <a:r>
              <a:rPr lang="en-GB" sz="3200" b="1" dirty="0" smtClean="0">
                <a:latin typeface="Comic Sans MS" panose="030F0702030302020204" pitchFamily="66" charset="0"/>
              </a:rPr>
              <a:t>St Mary’s C of E Primary School</a:t>
            </a:r>
            <a:endParaRPr lang="en-GB" sz="3200" b="1" dirty="0">
              <a:latin typeface="Comic Sans MS" panose="030F0702030302020204" pitchFamily="66" charset="0"/>
            </a:endParaRPr>
          </a:p>
        </p:txBody>
      </p:sp>
    </p:spTree>
    <p:extLst>
      <p:ext uri="{BB962C8B-B14F-4D97-AF65-F5344CB8AC3E}">
        <p14:creationId xmlns:p14="http://schemas.microsoft.com/office/powerpoint/2010/main" val="20603454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547" y="424624"/>
            <a:ext cx="5750440" cy="1810379"/>
          </a:xfrm>
        </p:spPr>
        <p:txBody>
          <a:bodyPr/>
          <a:lstStyle/>
          <a:p>
            <a:r>
              <a:rPr lang="en-GB" sz="2400" dirty="0" smtClean="0">
                <a:cs typeface="Calibri Light" panose="020F0302020204030204" pitchFamily="34" charset="0"/>
              </a:rPr>
              <a:t>School lunches </a:t>
            </a:r>
            <a:endParaRPr lang="en-GB" sz="2400" dirty="0">
              <a:cs typeface="Calibri Light" panose="020F0302020204030204" pitchFamily="34" charset="0"/>
            </a:endParaRPr>
          </a:p>
        </p:txBody>
      </p:sp>
      <p:sp>
        <p:nvSpPr>
          <p:cNvPr id="4" name="Text Placeholder 3"/>
          <p:cNvSpPr>
            <a:spLocks noGrp="1"/>
          </p:cNvSpPr>
          <p:nvPr>
            <p:ph type="body" sz="half" idx="2"/>
          </p:nvPr>
        </p:nvSpPr>
        <p:spPr>
          <a:xfrm>
            <a:off x="432077" y="1144651"/>
            <a:ext cx="4995644" cy="5520852"/>
          </a:xfrm>
        </p:spPr>
        <p:txBody>
          <a:bodyPr>
            <a:normAutofit fontScale="92500" lnSpcReduction="10000"/>
          </a:bodyPr>
          <a:lstStyle/>
          <a:p>
            <a:pPr marL="0" indent="0">
              <a:lnSpc>
                <a:spcPct val="110000"/>
              </a:lnSpc>
              <a:buNone/>
            </a:pPr>
            <a:r>
              <a:rPr lang="en-GB" sz="1400" dirty="0" smtClean="0">
                <a:cs typeface="Calibri Light" panose="020F0302020204030204" pitchFamily="34" charset="0"/>
              </a:rPr>
              <a:t>All Reception, Year 1 and 2 pupils are entitled to free school meals. We would urge parents to take up this offer, even fussy eaters seem to eat when they are with their friends, and we will never let a child go hungry. </a:t>
            </a:r>
          </a:p>
          <a:p>
            <a:pPr marL="0" indent="0">
              <a:lnSpc>
                <a:spcPct val="110000"/>
              </a:lnSpc>
              <a:buNone/>
            </a:pPr>
            <a:r>
              <a:rPr lang="en-GB" sz="1400" dirty="0" smtClean="0">
                <a:cs typeface="Calibri Light" panose="020F0302020204030204" pitchFamily="34" charset="0"/>
              </a:rPr>
              <a:t>Parents </a:t>
            </a:r>
            <a:r>
              <a:rPr lang="en-GB" sz="1400" dirty="0">
                <a:cs typeface="Calibri Light" panose="020F0302020204030204" pitchFamily="34" charset="0"/>
              </a:rPr>
              <a:t>have two choices for their children: </a:t>
            </a:r>
            <a:endParaRPr lang="en-GB" sz="1400" dirty="0" smtClean="0">
              <a:cs typeface="Calibri Light" panose="020F0302020204030204" pitchFamily="34" charset="0"/>
            </a:endParaRPr>
          </a:p>
          <a:p>
            <a:pPr>
              <a:lnSpc>
                <a:spcPct val="110000"/>
              </a:lnSpc>
              <a:buClrTx/>
            </a:pPr>
            <a:r>
              <a:rPr lang="en-GB" sz="1400" dirty="0" smtClean="0">
                <a:cs typeface="Calibri Light" panose="020F0302020204030204" pitchFamily="34" charset="0"/>
              </a:rPr>
              <a:t>A </a:t>
            </a:r>
            <a:r>
              <a:rPr lang="en-GB" sz="1400" dirty="0">
                <a:cs typeface="Calibri Light" panose="020F0302020204030204" pitchFamily="34" charset="0"/>
              </a:rPr>
              <a:t>hot, healthy school meal (provided by </a:t>
            </a:r>
            <a:r>
              <a:rPr lang="en-GB" sz="1400" dirty="0" err="1">
                <a:cs typeface="Calibri Light" panose="020F0302020204030204" pitchFamily="34" charset="0"/>
              </a:rPr>
              <a:t>Halton</a:t>
            </a:r>
            <a:r>
              <a:rPr lang="en-GB" sz="1400" dirty="0">
                <a:cs typeface="Calibri Light" panose="020F0302020204030204" pitchFamily="34" charset="0"/>
              </a:rPr>
              <a:t> </a:t>
            </a:r>
            <a:r>
              <a:rPr lang="en-GB" sz="1400" dirty="0" smtClean="0">
                <a:cs typeface="Calibri Light" panose="020F0302020204030204" pitchFamily="34" charset="0"/>
              </a:rPr>
              <a:t>Catering     Service</a:t>
            </a:r>
            <a:r>
              <a:rPr lang="en-GB" sz="1400" dirty="0">
                <a:cs typeface="Calibri Light" panose="020F0302020204030204" pitchFamily="34" charset="0"/>
              </a:rPr>
              <a:t>); </a:t>
            </a:r>
          </a:p>
          <a:p>
            <a:pPr>
              <a:lnSpc>
                <a:spcPct val="110000"/>
              </a:lnSpc>
              <a:buClrTx/>
            </a:pPr>
            <a:r>
              <a:rPr lang="en-GB" sz="1400" dirty="0" smtClean="0">
                <a:cs typeface="Calibri Light" panose="020F0302020204030204" pitchFamily="34" charset="0"/>
              </a:rPr>
              <a:t>A </a:t>
            </a:r>
            <a:r>
              <a:rPr lang="en-GB" sz="1400" dirty="0">
                <a:cs typeface="Calibri Light" panose="020F0302020204030204" pitchFamily="34" charset="0"/>
              </a:rPr>
              <a:t>healthy packed lunch (brought from home). </a:t>
            </a:r>
          </a:p>
          <a:p>
            <a:pPr marL="0" indent="0">
              <a:lnSpc>
                <a:spcPct val="110000"/>
              </a:lnSpc>
              <a:buNone/>
            </a:pPr>
            <a:r>
              <a:rPr lang="en-GB" sz="1400" dirty="0" smtClean="0">
                <a:cs typeface="Calibri Light" panose="020F0302020204030204" pitchFamily="34" charset="0"/>
              </a:rPr>
              <a:t>We </a:t>
            </a:r>
            <a:r>
              <a:rPr lang="en-GB" sz="1400" dirty="0">
                <a:cs typeface="Calibri Light" panose="020F0302020204030204" pitchFamily="34" charset="0"/>
              </a:rPr>
              <a:t>encourage all of our children to eat healthily, both at home and in school. The hot, healthy school menu ensures that your child will receive a hot, nutritional, balanced diet. </a:t>
            </a:r>
            <a:endParaRPr lang="en-GB" sz="1400" dirty="0" smtClean="0">
              <a:cs typeface="Calibri Light" panose="020F0302020204030204" pitchFamily="34" charset="0"/>
            </a:endParaRPr>
          </a:p>
          <a:p>
            <a:pPr marL="0" indent="0">
              <a:lnSpc>
                <a:spcPct val="110000"/>
              </a:lnSpc>
              <a:buNone/>
            </a:pPr>
            <a:r>
              <a:rPr lang="en-GB" sz="1400" dirty="0" smtClean="0">
                <a:cs typeface="Calibri Light" panose="020F0302020204030204" pitchFamily="34" charset="0"/>
              </a:rPr>
              <a:t>As </a:t>
            </a:r>
            <a:r>
              <a:rPr lang="en-GB" sz="1400" dirty="0">
                <a:cs typeface="Calibri Light" panose="020F0302020204030204" pitchFamily="34" charset="0"/>
              </a:rPr>
              <a:t>we have been awarded the ‘Healthy </a:t>
            </a:r>
            <a:r>
              <a:rPr lang="en-GB" sz="1400" dirty="0" smtClean="0">
                <a:cs typeface="Calibri Light" panose="020F0302020204030204" pitchFamily="34" charset="0"/>
              </a:rPr>
              <a:t>School Standard</a:t>
            </a:r>
            <a:r>
              <a:rPr lang="en-GB" sz="1400" dirty="0">
                <a:cs typeface="Calibri Light" panose="020F0302020204030204" pitchFamily="34" charset="0"/>
              </a:rPr>
              <a:t>’, we promote healthy packed </a:t>
            </a:r>
            <a:r>
              <a:rPr lang="en-GB" sz="1400" dirty="0" smtClean="0">
                <a:cs typeface="Calibri Light" panose="020F0302020204030204" pitchFamily="34" charset="0"/>
              </a:rPr>
              <a:t>lunches. This </a:t>
            </a:r>
            <a:r>
              <a:rPr lang="en-GB" sz="1400" dirty="0">
                <a:cs typeface="Calibri Light" panose="020F0302020204030204" pitchFamily="34" charset="0"/>
              </a:rPr>
              <a:t>could include a sandwich with your </a:t>
            </a:r>
            <a:r>
              <a:rPr lang="en-GB" sz="1400" dirty="0" smtClean="0">
                <a:cs typeface="Calibri Light" panose="020F0302020204030204" pitchFamily="34" charset="0"/>
              </a:rPr>
              <a:t>child’s favourite </a:t>
            </a:r>
            <a:r>
              <a:rPr lang="en-GB" sz="1400" dirty="0">
                <a:cs typeface="Calibri Light" panose="020F0302020204030204" pitchFamily="34" charset="0"/>
              </a:rPr>
              <a:t>filling, but try not to use the </a:t>
            </a:r>
            <a:r>
              <a:rPr lang="en-GB" sz="1400" dirty="0" smtClean="0">
                <a:cs typeface="Calibri Light" panose="020F0302020204030204" pitchFamily="34" charset="0"/>
              </a:rPr>
              <a:t>same filling </a:t>
            </a:r>
            <a:r>
              <a:rPr lang="en-GB" sz="1400" dirty="0">
                <a:cs typeface="Calibri Light" panose="020F0302020204030204" pitchFamily="34" charset="0"/>
              </a:rPr>
              <a:t>every day. Experiment with new </a:t>
            </a:r>
            <a:r>
              <a:rPr lang="en-GB" sz="1400" dirty="0" smtClean="0">
                <a:cs typeface="Calibri Light" panose="020F0302020204030204" pitchFamily="34" charset="0"/>
              </a:rPr>
              <a:t>things such </a:t>
            </a:r>
            <a:r>
              <a:rPr lang="en-GB" sz="1400" dirty="0">
                <a:cs typeface="Calibri Light" panose="020F0302020204030204" pitchFamily="34" charset="0"/>
              </a:rPr>
              <a:t>as grapes, cherry tomatoes or kiwi fruit.</a:t>
            </a:r>
          </a:p>
          <a:p>
            <a:pPr marL="0" indent="0">
              <a:lnSpc>
                <a:spcPct val="110000"/>
              </a:lnSpc>
              <a:buNone/>
            </a:pPr>
            <a:r>
              <a:rPr lang="en-GB" sz="1400" dirty="0">
                <a:cs typeface="Calibri Light" panose="020F0302020204030204" pitchFamily="34" charset="0"/>
              </a:rPr>
              <a:t>Due to government guidelines, crisps, sweets </a:t>
            </a:r>
            <a:r>
              <a:rPr lang="en-GB" sz="1400" dirty="0" smtClean="0">
                <a:cs typeface="Calibri Light" panose="020F0302020204030204" pitchFamily="34" charset="0"/>
              </a:rPr>
              <a:t>and chocolate </a:t>
            </a:r>
            <a:r>
              <a:rPr lang="en-GB" sz="1400" dirty="0">
                <a:cs typeface="Calibri Light" panose="020F0302020204030204" pitchFamily="34" charset="0"/>
              </a:rPr>
              <a:t>should not be included. Flavoured </a:t>
            </a:r>
            <a:r>
              <a:rPr lang="en-GB" sz="1400" dirty="0" smtClean="0">
                <a:cs typeface="Calibri Light" panose="020F0302020204030204" pitchFamily="34" charset="0"/>
              </a:rPr>
              <a:t>water would </a:t>
            </a:r>
            <a:r>
              <a:rPr lang="en-GB" sz="1400" dirty="0">
                <a:cs typeface="Calibri Light" panose="020F0302020204030204" pitchFamily="34" charset="0"/>
              </a:rPr>
              <a:t>be a healthy option, but please avoid </a:t>
            </a:r>
            <a:r>
              <a:rPr lang="en-GB" sz="1400" dirty="0" smtClean="0">
                <a:cs typeface="Calibri Light" panose="020F0302020204030204" pitchFamily="34" charset="0"/>
              </a:rPr>
              <a:t>fizzy drinks</a:t>
            </a:r>
            <a:r>
              <a:rPr lang="en-GB" sz="1400" dirty="0">
                <a:cs typeface="Calibri Light" panose="020F0302020204030204" pitchFamily="34" charset="0"/>
              </a:rPr>
              <a:t>. Chilled water will always be available </a:t>
            </a:r>
            <a:r>
              <a:rPr lang="en-GB" sz="1400" dirty="0" smtClean="0">
                <a:cs typeface="Calibri Light" panose="020F0302020204030204" pitchFamily="34" charset="0"/>
              </a:rPr>
              <a:t>in the </a:t>
            </a:r>
            <a:r>
              <a:rPr lang="en-GB" sz="1400" dirty="0">
                <a:cs typeface="Calibri Light" panose="020F0302020204030204" pitchFamily="34" charset="0"/>
              </a:rPr>
              <a:t>dining hall. </a:t>
            </a:r>
          </a:p>
          <a:p>
            <a:pPr marL="0" indent="0">
              <a:lnSpc>
                <a:spcPct val="110000"/>
              </a:lnSpc>
              <a:buNone/>
            </a:pPr>
            <a:r>
              <a:rPr lang="en-GB" sz="1400" dirty="0" smtClean="0">
                <a:cs typeface="Calibri Light" panose="020F0302020204030204" pitchFamily="34" charset="0"/>
              </a:rPr>
              <a:t>For those required to pay, Lunch money is paid on the School Gateway App.</a:t>
            </a:r>
            <a:endParaRPr lang="en-GB" sz="1400" dirty="0">
              <a:cs typeface="Calibri Light" panose="020F0302020204030204" pitchFamily="34" charset="0"/>
            </a:endParaRPr>
          </a:p>
          <a:p>
            <a:pPr>
              <a:buFontTx/>
              <a:buChar char="-"/>
            </a:pPr>
            <a:endParaRPr lang="en-GB" sz="1400" dirty="0" smtClean="0">
              <a:latin typeface="Calibri Light" panose="020F0302020204030204" pitchFamily="34" charset="0"/>
              <a:cs typeface="Calibri Light" panose="020F0302020204030204" pitchFamily="34" charset="0"/>
            </a:endParaRPr>
          </a:p>
          <a:p>
            <a:pPr>
              <a:buFontTx/>
              <a:buChar char="-"/>
            </a:pPr>
            <a:endParaRPr lang="en-GB" sz="1400" dirty="0">
              <a:latin typeface="Calibri Light" panose="020F0302020204030204" pitchFamily="34" charset="0"/>
              <a:cs typeface="Calibri Light" panose="020F0302020204030204" pitchFamily="34" charset="0"/>
            </a:endParaRPr>
          </a:p>
          <a:p>
            <a:pPr>
              <a:buFontTx/>
              <a:buChar char="-"/>
            </a:pPr>
            <a:endParaRPr lang="en-GB" sz="1400" dirty="0" smtClean="0">
              <a:latin typeface="Calibri Light" panose="020F0302020204030204" pitchFamily="34" charset="0"/>
              <a:cs typeface="Calibri Light" panose="020F0302020204030204" pitchFamily="34" charset="0"/>
            </a:endParaRPr>
          </a:p>
          <a:p>
            <a:pPr>
              <a:buFontTx/>
              <a:buChar char="-"/>
            </a:pPr>
            <a:endParaRPr lang="en-GB" sz="1400" dirty="0">
              <a:latin typeface="Calibri Light" panose="020F0302020204030204" pitchFamily="34" charset="0"/>
              <a:cs typeface="Calibri Light" panose="020F0302020204030204" pitchFamily="34" charset="0"/>
            </a:endParaRPr>
          </a:p>
        </p:txBody>
      </p:sp>
      <p:pic>
        <p:nvPicPr>
          <p:cNvPr id="5" name="Picture 4"/>
          <p:cNvPicPr>
            <a:picLocks noChangeAspect="1"/>
          </p:cNvPicPr>
          <p:nvPr/>
        </p:nvPicPr>
        <p:blipFill>
          <a:blip r:embed="rId2"/>
          <a:stretch>
            <a:fillRect/>
          </a:stretch>
        </p:blipFill>
        <p:spPr>
          <a:xfrm>
            <a:off x="6453457" y="424624"/>
            <a:ext cx="4598909" cy="5749026"/>
          </a:xfrm>
          <a:prstGeom prst="rect">
            <a:avLst/>
          </a:prstGeom>
        </p:spPr>
      </p:pic>
    </p:spTree>
    <p:extLst>
      <p:ext uri="{BB962C8B-B14F-4D97-AF65-F5344CB8AC3E}">
        <p14:creationId xmlns:p14="http://schemas.microsoft.com/office/powerpoint/2010/main" val="23764284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5637" y="173254"/>
            <a:ext cx="11144306" cy="7063472"/>
          </a:xfrm>
          <a:prstGeom prst="rect">
            <a:avLst/>
          </a:prstGeom>
          <a:noFill/>
        </p:spPr>
        <p:txBody>
          <a:bodyPr wrap="square" rtlCol="0">
            <a:spAutoFit/>
          </a:bodyPr>
          <a:lstStyle/>
          <a:p>
            <a:pPr algn="ctr">
              <a:spcBef>
                <a:spcPts val="1000"/>
              </a:spcBef>
            </a:pPr>
            <a:r>
              <a:rPr lang="en-GB" dirty="0" smtClean="0"/>
              <a:t>Curriculum</a:t>
            </a:r>
            <a:r>
              <a:rPr lang="en-GB" dirty="0"/>
              <a:t/>
            </a:r>
            <a:br>
              <a:rPr lang="en-GB" dirty="0"/>
            </a:br>
            <a:r>
              <a:rPr lang="en-GB" dirty="0"/>
              <a:t/>
            </a:r>
            <a:br>
              <a:rPr lang="en-GB" dirty="0"/>
            </a:br>
            <a:r>
              <a:rPr lang="en-GB" sz="1400" dirty="0"/>
              <a:t>More than anything we want our children to be happy and thrive in a </a:t>
            </a:r>
            <a:r>
              <a:rPr lang="en-GB" sz="1400" dirty="0" smtClean="0"/>
              <a:t>constantly changing </a:t>
            </a:r>
            <a:r>
              <a:rPr lang="en-GB" sz="1400" dirty="0"/>
              <a:t>world.</a:t>
            </a:r>
            <a:br>
              <a:rPr lang="en-GB" sz="1400" dirty="0"/>
            </a:br>
            <a:r>
              <a:rPr lang="en-GB" sz="1400" dirty="0" smtClean="0"/>
              <a:t>We </a:t>
            </a:r>
            <a:r>
              <a:rPr lang="en-GB" sz="1400" dirty="0"/>
              <a:t>follow The Early Years Foundation Stage Curriculum and The </a:t>
            </a:r>
            <a:r>
              <a:rPr lang="en-GB" sz="1400" dirty="0" smtClean="0"/>
              <a:t>National Curriculum</a:t>
            </a:r>
            <a:r>
              <a:rPr lang="en-GB" sz="1400" dirty="0"/>
              <a:t>. However, we have developed a bespoke </a:t>
            </a:r>
            <a:r>
              <a:rPr lang="en-GB" sz="1400" dirty="0" smtClean="0"/>
              <a:t>mastery curriculum</a:t>
            </a:r>
            <a:r>
              <a:rPr lang="en-GB" sz="1400" dirty="0"/>
              <a:t>, driven by </a:t>
            </a:r>
            <a:r>
              <a:rPr lang="en-GB" sz="1400" dirty="0" smtClean="0"/>
              <a:t>the aims </a:t>
            </a:r>
            <a:r>
              <a:rPr lang="en-GB" sz="1400" dirty="0"/>
              <a:t>and values of our school and supported by the Chris Quigley </a:t>
            </a:r>
            <a:r>
              <a:rPr lang="en-GB" sz="1400" dirty="0" smtClean="0"/>
              <a:t>Essential Curriculum. We </a:t>
            </a:r>
            <a:r>
              <a:rPr lang="en-GB" sz="1400" dirty="0"/>
              <a:t>recognise that not all children have the </a:t>
            </a:r>
            <a:r>
              <a:rPr lang="en-GB" sz="1400" dirty="0" smtClean="0"/>
              <a:t>same experiences </a:t>
            </a:r>
            <a:r>
              <a:rPr lang="en-GB" sz="1400" dirty="0"/>
              <a:t>and as a school we have the unique opportunity to ensure all </a:t>
            </a:r>
            <a:r>
              <a:rPr lang="en-GB" sz="1400" dirty="0" smtClean="0"/>
              <a:t>children have </a:t>
            </a:r>
            <a:r>
              <a:rPr lang="en-GB" sz="1400" dirty="0"/>
              <a:t>deep and rich cultural experiences. We place a strong emphasis on </a:t>
            </a:r>
            <a:r>
              <a:rPr lang="en-GB" sz="1400" dirty="0" smtClean="0"/>
              <a:t>securing the </a:t>
            </a:r>
            <a:r>
              <a:rPr lang="en-GB" sz="1400" dirty="0"/>
              <a:t>basic skills of reading, writing and mathematics in every year group.</a:t>
            </a:r>
            <a:br>
              <a:rPr lang="en-GB" sz="1400" dirty="0"/>
            </a:br>
            <a:r>
              <a:rPr lang="en-GB" sz="1400" dirty="0"/>
              <a:t>As a church school our curriculum is underpinned by our core values of</a:t>
            </a:r>
            <a:br>
              <a:rPr lang="en-GB" sz="1400" dirty="0"/>
            </a:br>
            <a:r>
              <a:rPr lang="en-GB" sz="1400" dirty="0"/>
              <a:t>- Love</a:t>
            </a:r>
            <a:br>
              <a:rPr lang="en-GB" sz="1400" dirty="0"/>
            </a:br>
            <a:r>
              <a:rPr lang="en-GB" sz="1400" dirty="0"/>
              <a:t>- Determination</a:t>
            </a:r>
            <a:br>
              <a:rPr lang="en-GB" sz="1400" dirty="0"/>
            </a:br>
            <a:r>
              <a:rPr lang="en-GB" sz="1400" dirty="0"/>
              <a:t>- Respect</a:t>
            </a:r>
            <a:br>
              <a:rPr lang="en-GB" sz="1400" dirty="0"/>
            </a:br>
            <a:r>
              <a:rPr lang="en-GB" sz="1400" dirty="0"/>
              <a:t>- Honesty</a:t>
            </a:r>
            <a:br>
              <a:rPr lang="en-GB" sz="1400" dirty="0"/>
            </a:br>
            <a:r>
              <a:rPr lang="en-GB" sz="1400" dirty="0"/>
              <a:t>- Courage and</a:t>
            </a:r>
            <a:br>
              <a:rPr lang="en-GB" sz="1400" dirty="0"/>
            </a:br>
            <a:r>
              <a:rPr lang="en-GB" sz="1400" dirty="0"/>
              <a:t>- </a:t>
            </a:r>
            <a:r>
              <a:rPr lang="en-GB" sz="1400" dirty="0" smtClean="0"/>
              <a:t>Compassion</a:t>
            </a:r>
          </a:p>
          <a:p>
            <a:pPr>
              <a:spcBef>
                <a:spcPts val="1000"/>
              </a:spcBef>
            </a:pPr>
            <a:r>
              <a:rPr lang="en-GB" sz="1400" dirty="0" smtClean="0"/>
              <a:t>Our </a:t>
            </a:r>
            <a:r>
              <a:rPr lang="en-GB" sz="1400" dirty="0"/>
              <a:t>curriculum is based on carefully sequenced learning - a progression </a:t>
            </a:r>
            <a:r>
              <a:rPr lang="en-GB" sz="1400" dirty="0" smtClean="0"/>
              <a:t>model where </a:t>
            </a:r>
            <a:r>
              <a:rPr lang="en-GB" sz="1400" dirty="0"/>
              <a:t>children build upon previous learning. We plan for progress in all </a:t>
            </a:r>
            <a:r>
              <a:rPr lang="en-GB" sz="1400" dirty="0" smtClean="0"/>
              <a:t>subjects and </a:t>
            </a:r>
            <a:r>
              <a:rPr lang="en-GB" sz="1400" dirty="0"/>
              <a:t>assess pupil progress in core subjects. </a:t>
            </a:r>
            <a:r>
              <a:rPr lang="en-GB" sz="1400" dirty="0" smtClean="0"/>
              <a:t>We fully recognise that nothing </a:t>
            </a:r>
            <a:r>
              <a:rPr lang="en-GB" sz="1400" dirty="0"/>
              <a:t>is learned unless it rests in pupils’ long-term </a:t>
            </a:r>
            <a:r>
              <a:rPr lang="en-GB" sz="1400" dirty="0" smtClean="0"/>
              <a:t>memories.</a:t>
            </a:r>
          </a:p>
          <a:p>
            <a:pPr>
              <a:spcBef>
                <a:spcPts val="1000"/>
              </a:spcBef>
            </a:pPr>
            <a:r>
              <a:rPr lang="en-GB" sz="1400" dirty="0" smtClean="0"/>
              <a:t>To </a:t>
            </a:r>
            <a:r>
              <a:rPr lang="en-GB" sz="1400" dirty="0"/>
              <a:t>further enhance the curriculum, we sometimes have whole school </a:t>
            </a:r>
            <a:r>
              <a:rPr lang="en-GB" sz="1400" dirty="0" smtClean="0"/>
              <a:t>topics throughout </a:t>
            </a:r>
            <a:r>
              <a:rPr lang="en-GB" sz="1400" dirty="0"/>
              <a:t>the year that allow for further in-depth development of </a:t>
            </a:r>
            <a:r>
              <a:rPr lang="en-GB" sz="1400" dirty="0" smtClean="0"/>
              <a:t>knowledge, concepts </a:t>
            </a:r>
            <a:r>
              <a:rPr lang="en-GB" sz="1400" dirty="0"/>
              <a:t>and understanding across all subjects and link to community and </a:t>
            </a:r>
            <a:r>
              <a:rPr lang="en-GB" sz="1400" dirty="0" smtClean="0"/>
              <a:t>current </a:t>
            </a:r>
            <a:r>
              <a:rPr lang="en-GB" sz="1400" dirty="0"/>
              <a:t>affairs. As part of our curriculum design we are using evidence from cognitive science </a:t>
            </a:r>
            <a:r>
              <a:rPr lang="en-GB" sz="1400" dirty="0" smtClean="0"/>
              <a:t>and three </a:t>
            </a:r>
            <a:r>
              <a:rPr lang="en-GB" sz="1400" dirty="0"/>
              <a:t>main principles that underpin our proposed approach:</a:t>
            </a:r>
            <a:br>
              <a:rPr lang="en-GB" sz="1400" dirty="0"/>
            </a:br>
            <a:r>
              <a:rPr lang="en-GB" sz="1400" dirty="0"/>
              <a:t>1. Learning is most effective with spaced </a:t>
            </a:r>
            <a:r>
              <a:rPr lang="en-GB" sz="1400" dirty="0" smtClean="0"/>
              <a:t>repetition.</a:t>
            </a:r>
            <a:r>
              <a:rPr lang="en-GB" sz="1400" dirty="0"/>
              <a:t/>
            </a:r>
            <a:br>
              <a:rPr lang="en-GB" sz="1400" dirty="0"/>
            </a:br>
            <a:r>
              <a:rPr lang="en-GB" sz="1400" dirty="0"/>
              <a:t>2. Interleaving helps pupils to discriminate between topics and aids </a:t>
            </a:r>
            <a:r>
              <a:rPr lang="en-GB" sz="1400" dirty="0" smtClean="0"/>
              <a:t>long-term retention</a:t>
            </a:r>
            <a:r>
              <a:rPr lang="en-GB" sz="1400" dirty="0"/>
              <a:t>.</a:t>
            </a:r>
            <a:br>
              <a:rPr lang="en-GB" sz="1400" dirty="0"/>
            </a:br>
            <a:r>
              <a:rPr lang="en-GB" sz="1400" dirty="0"/>
              <a:t>3. Retrieval of previously learned content is frequent and regular, </a:t>
            </a:r>
            <a:r>
              <a:rPr lang="en-GB" sz="1400" dirty="0" smtClean="0"/>
              <a:t>which increases </a:t>
            </a:r>
            <a:r>
              <a:rPr lang="en-GB" sz="1400" dirty="0"/>
              <a:t>both storage and retrieval strength</a:t>
            </a:r>
            <a:r>
              <a:rPr lang="en-GB" sz="1400" dirty="0" smtClean="0"/>
              <a:t>.</a:t>
            </a:r>
          </a:p>
          <a:p>
            <a:pPr>
              <a:spcBef>
                <a:spcPts val="1000"/>
              </a:spcBef>
            </a:pPr>
            <a:r>
              <a:rPr lang="en-GB" sz="1400" dirty="0"/>
              <a:t/>
            </a:r>
            <a:br>
              <a:rPr lang="en-GB" sz="1400" dirty="0"/>
            </a:br>
            <a:r>
              <a:rPr lang="en-GB" sz="1400" dirty="0" smtClean="0"/>
              <a:t>We also aim </a:t>
            </a:r>
            <a:r>
              <a:rPr lang="en-GB" sz="1400" dirty="0"/>
              <a:t>to provide opportunities for children to create, perform, visit, choose, evaluate, solve problems, take risks, challenge and form strong relationships with the purpose of nurturing compassionate individuals who recognise their responsibility to contribute to a globalised society. We endeavour to </a:t>
            </a:r>
            <a:r>
              <a:rPr lang="en-GB" sz="1400" dirty="0" smtClean="0"/>
              <a:t>teach </a:t>
            </a:r>
            <a:r>
              <a:rPr lang="en-GB" sz="1400" dirty="0"/>
              <a:t>children to have high aspirations for themselves and to be the best that they can be.</a:t>
            </a:r>
          </a:p>
          <a:p>
            <a:endParaRPr lang="en-GB" sz="1200" dirty="0"/>
          </a:p>
          <a:p>
            <a:r>
              <a:rPr lang="en-GB" sz="1200" dirty="0" smtClean="0"/>
              <a:t> </a:t>
            </a:r>
            <a:endParaRPr lang="en-GB" dirty="0"/>
          </a:p>
          <a:p>
            <a:endParaRPr lang="en-GB" dirty="0"/>
          </a:p>
        </p:txBody>
      </p:sp>
    </p:spTree>
    <p:extLst>
      <p:ext uri="{BB962C8B-B14F-4D97-AF65-F5344CB8AC3E}">
        <p14:creationId xmlns:p14="http://schemas.microsoft.com/office/powerpoint/2010/main" val="4896364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descr="decorative element">
            <a:extLst>
              <a:ext uri="{FF2B5EF4-FFF2-40B4-BE49-F238E27FC236}">
                <a16:creationId xmlns:a16="http://schemas.microsoft.com/office/drawing/2014/main" id="{34888449-0EF0-4A86-8913-1438ECD7B4EC}"/>
              </a:ext>
              <a:ext uri="{C183D7F6-B498-43B3-948B-1728B52AA6E4}">
                <adec:decorative xmlns:adec="http://schemas.microsoft.com/office/drawing/2017/decorative" xmlns="" val="1"/>
              </a:ext>
            </a:extLst>
          </p:cNvPr>
          <p:cNvSpPr/>
          <p:nvPr/>
        </p:nvSpPr>
        <p:spPr bwMode="blackGray">
          <a:xfrm>
            <a:off x="14620" y="0"/>
            <a:ext cx="6675792" cy="6858000"/>
          </a:xfrm>
          <a:prstGeom prst="rect">
            <a:avLst/>
          </a:prstGeom>
          <a:solidFill>
            <a:srgbClr val="CEEAB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rtl="0"/>
            <a:endParaRPr lang="en-GB" dirty="0" smtClean="0"/>
          </a:p>
          <a:p>
            <a:pPr algn="ctr" rtl="0"/>
            <a:endParaRPr lang="en-GB" dirty="0" smtClean="0"/>
          </a:p>
          <a:p>
            <a:pPr algn="ctr" rtl="0"/>
            <a:endParaRPr lang="en-GB" dirty="0" smtClean="0"/>
          </a:p>
          <a:p>
            <a:pPr algn="ctr" rtl="0"/>
            <a:endParaRPr lang="en-GB" dirty="0" smtClean="0"/>
          </a:p>
          <a:p>
            <a:pPr algn="ctr" rtl="0"/>
            <a:endParaRPr lang="en-GB" dirty="0" smtClean="0"/>
          </a:p>
          <a:p>
            <a:pPr algn="ctr" rtl="0"/>
            <a:endParaRPr lang="en-GB" dirty="0" smtClean="0"/>
          </a:p>
          <a:p>
            <a:pPr algn="ctr" rtl="0"/>
            <a:endParaRPr lang="en-GB" dirty="0" smtClean="0"/>
          </a:p>
          <a:p>
            <a:pPr algn="ctr" rtl="0"/>
            <a:endParaRPr lang="en-GB" dirty="0" smtClean="0"/>
          </a:p>
          <a:p>
            <a:pPr algn="ctr" rtl="0"/>
            <a:endParaRPr lang="en-GB" dirty="0" smtClean="0"/>
          </a:p>
          <a:p>
            <a:pPr algn="ctr" rtl="0"/>
            <a:endParaRPr lang="en-GB" dirty="0" smtClean="0"/>
          </a:p>
          <a:p>
            <a:pPr algn="ctr" rtl="0"/>
            <a:endParaRPr lang="en-GB" dirty="0" smtClean="0"/>
          </a:p>
          <a:p>
            <a:pPr algn="ctr" rtl="0"/>
            <a:endParaRPr lang="en-GB" dirty="0" smtClean="0"/>
          </a:p>
          <a:p>
            <a:pPr algn="ctr" rtl="0"/>
            <a:endParaRPr lang="en-GB" dirty="0" smtClean="0"/>
          </a:p>
          <a:p>
            <a:pPr algn="ctr" rtl="0"/>
            <a:endParaRPr lang="en-GB" dirty="0" smtClean="0"/>
          </a:p>
          <a:p>
            <a:pPr algn="ctr" rtl="0"/>
            <a:endParaRPr lang="en-GB" dirty="0" smtClean="0"/>
          </a:p>
          <a:p>
            <a:pPr algn="ctr" rtl="0"/>
            <a:endParaRPr lang="en-GB" dirty="0" smtClean="0"/>
          </a:p>
          <a:p>
            <a:pPr algn="ctr" rtl="0"/>
            <a:endParaRPr lang="en-GB" dirty="0" smtClean="0"/>
          </a:p>
          <a:p>
            <a:pPr algn="ctr" rtl="0"/>
            <a:endParaRPr lang="en-GB" dirty="0" smtClean="0"/>
          </a:p>
          <a:p>
            <a:pPr algn="ctr" rtl="0"/>
            <a:endParaRPr lang="en-GB" dirty="0" smtClean="0"/>
          </a:p>
          <a:p>
            <a:pPr algn="ctr" rtl="0"/>
            <a:endParaRPr lang="en-GB" dirty="0" smtClean="0"/>
          </a:p>
          <a:p>
            <a:pPr algn="ctr" rtl="0"/>
            <a:endParaRPr lang="en-GB" dirty="0" smtClean="0"/>
          </a:p>
          <a:p>
            <a:pPr algn="ctr" rtl="0"/>
            <a:endParaRPr lang="en-GB" dirty="0" smtClean="0"/>
          </a:p>
          <a:p>
            <a:pPr algn="ctr" rtl="0"/>
            <a:endParaRPr lang="en-GB" dirty="0" smtClean="0"/>
          </a:p>
          <a:p>
            <a:pPr algn="ctr" rtl="0"/>
            <a:endParaRPr lang="en-GB" dirty="0" smtClean="0"/>
          </a:p>
          <a:p>
            <a:pPr algn="ctr" rtl="0"/>
            <a:endParaRPr lang="en-GB" dirty="0" smtClean="0"/>
          </a:p>
          <a:p>
            <a:pPr algn="ctr" rtl="0"/>
            <a:endParaRPr lang="en-GB" dirty="0" smtClean="0"/>
          </a:p>
          <a:p>
            <a:pPr algn="ctr" rtl="0"/>
            <a:endParaRPr lang="en-GB" dirty="0" smtClean="0"/>
          </a:p>
          <a:p>
            <a:pPr algn="ctr" rtl="0"/>
            <a:endParaRPr lang="en-GB" dirty="0" smtClean="0"/>
          </a:p>
          <a:p>
            <a:pPr algn="ctr" rtl="0"/>
            <a:endParaRPr lang="en-GB" dirty="0" smtClean="0"/>
          </a:p>
          <a:p>
            <a:pPr algn="ctr" rtl="0"/>
            <a:endParaRPr lang="en-GB" dirty="0" smtClean="0"/>
          </a:p>
          <a:p>
            <a:pPr algn="ctr" rtl="0"/>
            <a:endParaRPr lang="en-GB" dirty="0" smtClean="0"/>
          </a:p>
          <a:p>
            <a:pPr algn="ctr" rtl="0"/>
            <a:endParaRPr lang="en-GB" dirty="0" smtClean="0"/>
          </a:p>
          <a:p>
            <a:pPr algn="ctr" rtl="0"/>
            <a:endParaRPr lang="en-GB" dirty="0" smtClean="0"/>
          </a:p>
          <a:p>
            <a:pPr algn="ctr" rtl="0"/>
            <a:endParaRPr lang="en-GB" dirty="0"/>
          </a:p>
        </p:txBody>
      </p:sp>
      <p:sp>
        <p:nvSpPr>
          <p:cNvPr id="15" name="Title 14">
            <a:extLst>
              <a:ext uri="{FF2B5EF4-FFF2-40B4-BE49-F238E27FC236}">
                <a16:creationId xmlns:a16="http://schemas.microsoft.com/office/drawing/2014/main" id="{F395D630-55BC-4974-AEB4-5C5BCB922365}"/>
              </a:ext>
            </a:extLst>
          </p:cNvPr>
          <p:cNvSpPr>
            <a:spLocks noGrp="1"/>
          </p:cNvSpPr>
          <p:nvPr>
            <p:ph type="title"/>
          </p:nvPr>
        </p:nvSpPr>
        <p:spPr>
          <a:xfrm>
            <a:off x="781209" y="1113538"/>
            <a:ext cx="4593772" cy="2624056"/>
          </a:xfrm>
        </p:spPr>
        <p:txBody>
          <a:bodyPr rtlCol="0"/>
          <a:lstStyle/>
          <a:p>
            <a:pPr rtl="0"/>
            <a:r>
              <a:rPr lang="en-GB" b="1" dirty="0" smtClean="0">
                <a:solidFill>
                  <a:schemeClr val="tx1"/>
                </a:solidFill>
              </a:rPr>
              <a:t>Achievements and Awards </a:t>
            </a:r>
            <a:br>
              <a:rPr lang="en-GB" b="1" dirty="0" smtClean="0">
                <a:solidFill>
                  <a:schemeClr val="tx1"/>
                </a:solidFill>
              </a:rPr>
            </a:br>
            <a:r>
              <a:rPr lang="en-GB" sz="2400" b="1" dirty="0">
                <a:solidFill>
                  <a:schemeClr val="tx1"/>
                </a:solidFill>
              </a:rPr>
              <a:t/>
            </a:r>
            <a:br>
              <a:rPr lang="en-GB" sz="2400" b="1" dirty="0">
                <a:solidFill>
                  <a:schemeClr val="tx1"/>
                </a:solidFill>
              </a:rPr>
            </a:br>
            <a:r>
              <a:rPr lang="en-GB" sz="2000" b="1" dirty="0">
                <a:solidFill>
                  <a:schemeClr val="tx1"/>
                </a:solidFill>
              </a:rPr>
              <a:t>W</a:t>
            </a:r>
            <a:r>
              <a:rPr lang="en-GB" sz="2000" b="1" dirty="0" smtClean="0">
                <a:solidFill>
                  <a:schemeClr val="tx1"/>
                </a:solidFill>
              </a:rPr>
              <a:t>e are very proud of our achievements and awards and you will see the logos on all our school correspondence. </a:t>
            </a:r>
            <a:br>
              <a:rPr lang="en-GB" sz="2000" b="1" dirty="0" smtClean="0">
                <a:solidFill>
                  <a:schemeClr val="tx1"/>
                </a:solidFill>
              </a:rPr>
            </a:br>
            <a:r>
              <a:rPr lang="en-GB" sz="2000" b="1" dirty="0">
                <a:solidFill>
                  <a:schemeClr val="tx1"/>
                </a:solidFill>
              </a:rPr>
              <a:t/>
            </a:r>
            <a:br>
              <a:rPr lang="en-GB" sz="2000" b="1" dirty="0">
                <a:solidFill>
                  <a:schemeClr val="tx1"/>
                </a:solidFill>
              </a:rPr>
            </a:br>
            <a:r>
              <a:rPr lang="en-GB" sz="2000" b="1" dirty="0" smtClean="0">
                <a:solidFill>
                  <a:schemeClr val="tx1"/>
                </a:solidFill>
              </a:rPr>
              <a:t>Behind each award sits a lot of determination and hard work. </a:t>
            </a:r>
            <a:endParaRPr lang="en-GB" sz="2000" dirty="0">
              <a:solidFill>
                <a:schemeClr val="tx1"/>
              </a:solidFill>
            </a:endParaRPr>
          </a:p>
        </p:txBody>
      </p:sp>
      <p:sp>
        <p:nvSpPr>
          <p:cNvPr id="16" name="Text Placeholder 15">
            <a:extLst>
              <a:ext uri="{FF2B5EF4-FFF2-40B4-BE49-F238E27FC236}">
                <a16:creationId xmlns:a16="http://schemas.microsoft.com/office/drawing/2014/main" id="{D621B9DA-9580-4E28-B854-4EC2C7B50ADF}"/>
              </a:ext>
            </a:extLst>
          </p:cNvPr>
          <p:cNvSpPr>
            <a:spLocks noGrp="1"/>
          </p:cNvSpPr>
          <p:nvPr>
            <p:ph type="body" sz="quarter" idx="14"/>
          </p:nvPr>
        </p:nvSpPr>
        <p:spPr/>
        <p:txBody>
          <a:bodyPr rtlCol="0"/>
          <a:lstStyle/>
          <a:p>
            <a:pPr rtl="0"/>
            <a:r>
              <a:rPr lang="en-GB" dirty="0" smtClean="0"/>
              <a:t>.</a:t>
            </a:r>
            <a:endParaRPr lang="en-GB" dirty="0"/>
          </a:p>
        </p:txBody>
      </p:sp>
      <p:pic>
        <p:nvPicPr>
          <p:cNvPr id="5" name="Picture Placeholder 4"/>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3647" r="3647"/>
          <a:stretch>
            <a:fillRect/>
          </a:stretch>
        </p:blipFill>
        <p:spPr>
          <a:xfrm>
            <a:off x="7064592" y="164690"/>
            <a:ext cx="940067" cy="1057575"/>
          </a:xfr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7220" y="1935368"/>
            <a:ext cx="1181327" cy="1181327"/>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2640" y="3276043"/>
            <a:ext cx="2924927" cy="2061309"/>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61304" y="197573"/>
            <a:ext cx="2301424" cy="1521803"/>
          </a:xfrm>
          <a:prstGeom prst="rect">
            <a:avLst/>
          </a:prstGeom>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28559" y="5619404"/>
            <a:ext cx="2832745" cy="1029231"/>
          </a:xfrm>
          <a:prstGeom prst="rect">
            <a:avLst/>
          </a:prstGeom>
        </p:spPr>
      </p:pic>
      <p:pic>
        <p:nvPicPr>
          <p:cNvPr id="30" name="Picture 29"/>
          <p:cNvPicPr/>
          <p:nvPr/>
        </p:nvPicPr>
        <p:blipFill rotWithShape="1">
          <a:blip r:embed="rId8">
            <a:extLst>
              <a:ext uri="{28A0092B-C50C-407E-A947-70E740481C1C}">
                <a14:useLocalDpi xmlns:a14="http://schemas.microsoft.com/office/drawing/2010/main" val="0"/>
              </a:ext>
            </a:extLst>
          </a:blip>
          <a:srcRect b="15965"/>
          <a:stretch/>
        </p:blipFill>
        <p:spPr bwMode="auto">
          <a:xfrm>
            <a:off x="9828847" y="3689527"/>
            <a:ext cx="2034540" cy="1647825"/>
          </a:xfrm>
          <a:prstGeom prst="rect">
            <a:avLst/>
          </a:prstGeom>
          <a:ln>
            <a:noFill/>
          </a:ln>
          <a:extLst>
            <a:ext uri="{53640926-AAD7-44D8-BBD7-CCE9431645EC}">
              <a14:shadowObscured xmlns:a14="http://schemas.microsoft.com/office/drawing/2010/main"/>
            </a:ext>
          </a:extLst>
        </p:spPr>
      </p:pic>
      <p:pic>
        <p:nvPicPr>
          <p:cNvPr id="31" name="Picture 30"/>
          <p:cNvPicPr/>
          <p:nvPr/>
        </p:nvPicPr>
        <p:blipFill>
          <a:blip r:embed="rId9" cstate="print">
            <a:extLst>
              <a:ext uri="{28A0092B-C50C-407E-A947-70E740481C1C}">
                <a14:useLocalDpi xmlns:a14="http://schemas.microsoft.com/office/drawing/2010/main" val="0"/>
              </a:ext>
            </a:extLst>
          </a:blip>
          <a:stretch>
            <a:fillRect/>
          </a:stretch>
        </p:blipFill>
        <p:spPr>
          <a:xfrm>
            <a:off x="8351467" y="209774"/>
            <a:ext cx="1334488" cy="1115363"/>
          </a:xfrm>
          <a:prstGeom prst="rect">
            <a:avLst/>
          </a:prstGeom>
        </p:spPr>
      </p:pic>
      <p:pic>
        <p:nvPicPr>
          <p:cNvPr id="32" name="Picture 31"/>
          <p:cNvPicPr/>
          <p:nvPr/>
        </p:nvPicPr>
        <p:blipFill>
          <a:blip r:embed="rId10">
            <a:extLst>
              <a:ext uri="{28A0092B-C50C-407E-A947-70E740481C1C}">
                <a14:useLocalDpi xmlns:a14="http://schemas.microsoft.com/office/drawing/2010/main" val="0"/>
              </a:ext>
            </a:extLst>
          </a:blip>
          <a:stretch>
            <a:fillRect/>
          </a:stretch>
        </p:blipFill>
        <p:spPr>
          <a:xfrm>
            <a:off x="10491830" y="2030783"/>
            <a:ext cx="1371557" cy="1245260"/>
          </a:xfrm>
          <a:prstGeom prst="rect">
            <a:avLst/>
          </a:prstGeom>
        </p:spPr>
      </p:pic>
      <p:pic>
        <p:nvPicPr>
          <p:cNvPr id="33" name="Picture 32" descr="C:\Users\Hannah\AppData\Local\Microsoft\Windows\Temporary Internet Files\Content.IE5\9D24MBH6\logo.jpg"/>
          <p:cNvPicPr/>
          <p:nvPr/>
        </p:nvPicPr>
        <p:blipFill>
          <a:blip r:embed="rId11" cstate="print"/>
          <a:srcRect/>
          <a:stretch>
            <a:fillRect/>
          </a:stretch>
        </p:blipFill>
        <p:spPr bwMode="auto">
          <a:xfrm>
            <a:off x="8706999" y="2055842"/>
            <a:ext cx="1276592" cy="1067872"/>
          </a:xfrm>
          <a:prstGeom prst="rect">
            <a:avLst/>
          </a:prstGeom>
          <a:noFill/>
          <a:ln w="9525">
            <a:noFill/>
            <a:miter lim="800000"/>
            <a:headEnd/>
            <a:tailEnd/>
          </a:ln>
        </p:spPr>
      </p:pic>
      <p:pic>
        <p:nvPicPr>
          <p:cNvPr id="35" name="Picture 34"/>
          <p:cNvPicPr/>
          <p:nvPr/>
        </p:nvPicPr>
        <p:blipFill>
          <a:blip r:embed="rId12">
            <a:extLst>
              <a:ext uri="{28A0092B-C50C-407E-A947-70E740481C1C}">
                <a14:useLocalDpi xmlns:a14="http://schemas.microsoft.com/office/drawing/2010/main" val="0"/>
              </a:ext>
            </a:extLst>
          </a:blip>
          <a:stretch>
            <a:fillRect/>
          </a:stretch>
        </p:blipFill>
        <p:spPr>
          <a:xfrm>
            <a:off x="10095105" y="5750836"/>
            <a:ext cx="1581652" cy="637838"/>
          </a:xfrm>
          <a:prstGeom prst="rect">
            <a:avLst/>
          </a:prstGeom>
        </p:spPr>
      </p:pic>
    </p:spTree>
    <p:extLst>
      <p:ext uri="{BB962C8B-B14F-4D97-AF65-F5344CB8AC3E}">
        <p14:creationId xmlns:p14="http://schemas.microsoft.com/office/powerpoint/2010/main" val="3405925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8DCA46-603B-4178-8707-30E192CE6B8D}"/>
              </a:ext>
            </a:extLst>
          </p:cNvPr>
          <p:cNvSpPr>
            <a:spLocks noGrp="1"/>
          </p:cNvSpPr>
          <p:nvPr>
            <p:ph type="title"/>
          </p:nvPr>
        </p:nvSpPr>
        <p:spPr>
          <a:xfrm>
            <a:off x="641685" y="3159815"/>
            <a:ext cx="11550315" cy="1216876"/>
          </a:xfrm>
          <a:ln>
            <a:noFill/>
          </a:ln>
        </p:spPr>
        <p:txBody>
          <a:bodyPr rtlCol="0"/>
          <a:lstStyle/>
          <a:p>
            <a:pPr algn="l">
              <a:lnSpc>
                <a:spcPct val="100000"/>
              </a:lnSpc>
              <a:spcBef>
                <a:spcPts val="1000"/>
              </a:spcBef>
            </a:pPr>
            <a:r>
              <a:rPr lang="en-GB" sz="2400" dirty="0" smtClean="0">
                <a:latin typeface="+mn-lt"/>
              </a:rPr>
              <a:t/>
            </a:r>
            <a:br>
              <a:rPr lang="en-GB" sz="2400" dirty="0" smtClean="0">
                <a:latin typeface="+mn-lt"/>
              </a:rPr>
            </a:br>
            <a:r>
              <a:rPr lang="en-GB" sz="2400" dirty="0">
                <a:latin typeface="+mn-lt"/>
              </a:rPr>
              <a:t/>
            </a:r>
            <a:br>
              <a:rPr lang="en-GB" sz="2400" dirty="0">
                <a:latin typeface="+mn-lt"/>
              </a:rPr>
            </a:br>
            <a:r>
              <a:rPr lang="en-GB" sz="2400" dirty="0" smtClean="0">
                <a:latin typeface="+mn-lt"/>
              </a:rPr>
              <a:t/>
            </a:r>
            <a:br>
              <a:rPr lang="en-GB" sz="2400" dirty="0" smtClean="0">
                <a:latin typeface="+mn-lt"/>
              </a:rPr>
            </a:br>
            <a:r>
              <a:rPr lang="en-GB" sz="2400" dirty="0" smtClean="0">
                <a:latin typeface="+mn-lt"/>
              </a:rPr>
              <a:t>Additional Needs </a:t>
            </a:r>
            <a:r>
              <a:rPr lang="en-GB" sz="1800" dirty="0" smtClean="0">
                <a:latin typeface="+mn-lt"/>
              </a:rPr>
              <a:t/>
            </a:r>
            <a:br>
              <a:rPr lang="en-GB" sz="1800" dirty="0" smtClean="0">
                <a:latin typeface="+mn-lt"/>
              </a:rPr>
            </a:br>
            <a:r>
              <a:rPr lang="en-GB" sz="1800" dirty="0">
                <a:latin typeface="+mn-lt"/>
              </a:rPr>
              <a:t/>
            </a:r>
            <a:br>
              <a:rPr lang="en-GB" sz="1800" dirty="0">
                <a:latin typeface="+mn-lt"/>
              </a:rPr>
            </a:br>
            <a:r>
              <a:rPr lang="en-GB" sz="1400" dirty="0">
                <a:latin typeface="+mn-lt"/>
              </a:rPr>
              <a:t>A</a:t>
            </a:r>
            <a:r>
              <a:rPr lang="en-GB" sz="1400" dirty="0" smtClean="0">
                <a:latin typeface="+mn-lt"/>
              </a:rPr>
              <a:t>ll children are children and we aim to cater for their special needs. We believe that early identification of special educational needs is crucial to ensure best outcomes for children. To support early identification, we:</a:t>
            </a:r>
            <a:br>
              <a:rPr lang="en-GB" sz="1400" dirty="0" smtClean="0">
                <a:latin typeface="+mn-lt"/>
              </a:rPr>
            </a:br>
            <a:r>
              <a:rPr lang="en-GB" sz="1400" dirty="0" smtClean="0">
                <a:latin typeface="+mn-lt"/>
              </a:rPr>
              <a:t>- Record and discuss concerns raised by parents/carers, previous settings, external agencies, teachers or the pupils themselves, regarding to        concerns related </a:t>
            </a:r>
            <a:br>
              <a:rPr lang="en-GB" sz="1400" dirty="0" smtClean="0">
                <a:latin typeface="+mn-lt"/>
              </a:rPr>
            </a:br>
            <a:r>
              <a:rPr lang="en-GB" sz="1400" dirty="0">
                <a:latin typeface="+mn-lt"/>
              </a:rPr>
              <a:t> </a:t>
            </a:r>
            <a:r>
              <a:rPr lang="en-GB" sz="1400" dirty="0" smtClean="0">
                <a:latin typeface="+mn-lt"/>
              </a:rPr>
              <a:t> to inadequate levels of progress or wide-ranging inclusion needs. </a:t>
            </a:r>
            <a:br>
              <a:rPr lang="en-GB" sz="1400" dirty="0" smtClean="0">
                <a:latin typeface="+mn-lt"/>
              </a:rPr>
            </a:br>
            <a:r>
              <a:rPr lang="en-GB" sz="1400" dirty="0" smtClean="0">
                <a:latin typeface="+mn-lt"/>
              </a:rPr>
              <a:t>- Use screening, indicating a gap in knowledge, skills or development needs. </a:t>
            </a:r>
            <a:br>
              <a:rPr lang="en-GB" sz="1400" dirty="0" smtClean="0">
                <a:latin typeface="+mn-lt"/>
              </a:rPr>
            </a:br>
            <a:r>
              <a:rPr lang="en-GB" sz="1400" dirty="0" smtClean="0">
                <a:latin typeface="+mn-lt"/>
              </a:rPr>
              <a:t>- Use whole school tracking which identifies any lack of expected progress.</a:t>
            </a:r>
            <a:br>
              <a:rPr lang="en-GB" sz="1400" dirty="0" smtClean="0">
                <a:latin typeface="+mn-lt"/>
              </a:rPr>
            </a:br>
            <a:r>
              <a:rPr lang="en-GB" sz="1400" dirty="0" smtClean="0">
                <a:latin typeface="+mn-lt"/>
              </a:rPr>
              <a:t>- Use observation of the pupil that may indicate that they have additional needs.</a:t>
            </a:r>
            <a:br>
              <a:rPr lang="en-GB" sz="1400" dirty="0" smtClean="0">
                <a:latin typeface="+mn-lt"/>
              </a:rPr>
            </a:br>
            <a:r>
              <a:rPr lang="en-GB" sz="1400" dirty="0" smtClean="0">
                <a:latin typeface="+mn-lt"/>
              </a:rPr>
              <a:t>- Ensure staff follow the SEND code of practice.</a:t>
            </a:r>
            <a:br>
              <a:rPr lang="en-GB" sz="1400" dirty="0" smtClean="0">
                <a:latin typeface="+mn-lt"/>
              </a:rPr>
            </a:br>
            <a:r>
              <a:rPr lang="en-GB" sz="1800" dirty="0">
                <a:latin typeface="+mn-lt"/>
              </a:rPr>
              <a:t/>
            </a:r>
            <a:br>
              <a:rPr lang="en-GB" sz="1800" dirty="0">
                <a:latin typeface="+mn-lt"/>
              </a:rPr>
            </a:br>
            <a:r>
              <a:rPr lang="en-GB" sz="1800" dirty="0" smtClean="0">
                <a:latin typeface="+mn-lt"/>
              </a:rPr>
              <a:t>What should a parent do if they think their child may have special educational needs? </a:t>
            </a:r>
            <a:br>
              <a:rPr lang="en-GB" sz="1800" dirty="0" smtClean="0">
                <a:latin typeface="+mn-lt"/>
              </a:rPr>
            </a:br>
            <a:r>
              <a:rPr lang="en-GB" sz="1800" dirty="0" smtClean="0">
                <a:latin typeface="+mn-lt"/>
              </a:rPr>
              <a:t/>
            </a:r>
            <a:br>
              <a:rPr lang="en-GB" sz="1800" dirty="0" smtClean="0">
                <a:latin typeface="+mn-lt"/>
              </a:rPr>
            </a:br>
            <a:r>
              <a:rPr lang="en-GB" sz="1400" dirty="0" smtClean="0">
                <a:latin typeface="+mn-lt"/>
              </a:rPr>
              <a:t>- Initially discuss with your child’s class teacher. They may decide to refer to the school </a:t>
            </a:r>
            <a:r>
              <a:rPr lang="en-GB" sz="1400" dirty="0" err="1" smtClean="0">
                <a:latin typeface="+mn-lt"/>
              </a:rPr>
              <a:t>SENDCo’s</a:t>
            </a:r>
            <a:r>
              <a:rPr lang="en-GB" sz="1400" dirty="0" smtClean="0">
                <a:latin typeface="+mn-lt"/>
              </a:rPr>
              <a:t> – Mrs Alley and Mrs </a:t>
            </a:r>
            <a:r>
              <a:rPr lang="en-GB" sz="1400" dirty="0" err="1" smtClean="0">
                <a:latin typeface="+mn-lt"/>
              </a:rPr>
              <a:t>Brearley</a:t>
            </a:r>
            <a:r>
              <a:rPr lang="en-GB" sz="1400" dirty="0" smtClean="0">
                <a:latin typeface="+mn-lt"/>
              </a:rPr>
              <a:t>. </a:t>
            </a:r>
            <a:br>
              <a:rPr lang="en-GB" sz="1400" dirty="0" smtClean="0">
                <a:latin typeface="+mn-lt"/>
              </a:rPr>
            </a:br>
            <a:r>
              <a:rPr lang="en-GB" sz="1400" dirty="0" smtClean="0">
                <a:latin typeface="+mn-lt"/>
              </a:rPr>
              <a:t>- All parents / carers will be listened to. Their views and their aspirations for their child will be central to the assessment and provision that is        provided by the school. </a:t>
            </a:r>
            <a:br>
              <a:rPr lang="en-GB" sz="1400" dirty="0" smtClean="0">
                <a:latin typeface="+mn-lt"/>
              </a:rPr>
            </a:br>
            <a:r>
              <a:rPr lang="en-GB" sz="1400" dirty="0">
                <a:latin typeface="+mn-lt"/>
              </a:rPr>
              <a:t/>
            </a:r>
            <a:br>
              <a:rPr lang="en-GB" sz="1400" dirty="0">
                <a:latin typeface="+mn-lt"/>
              </a:rPr>
            </a:br>
            <a:r>
              <a:rPr lang="en-GB" sz="1800" dirty="0" smtClean="0">
                <a:latin typeface="+mn-lt"/>
              </a:rPr>
              <a:t>What specialist services and expertise is available at, or accessed by St Mary’s?</a:t>
            </a:r>
            <a:br>
              <a:rPr lang="en-GB" sz="1800" dirty="0" smtClean="0">
                <a:latin typeface="+mn-lt"/>
              </a:rPr>
            </a:br>
            <a:r>
              <a:rPr lang="en-GB" sz="1800" dirty="0">
                <a:latin typeface="+mn-lt"/>
              </a:rPr>
              <a:t/>
            </a:r>
            <a:br>
              <a:rPr lang="en-GB" sz="1800" dirty="0">
                <a:latin typeface="+mn-lt"/>
              </a:rPr>
            </a:br>
            <a:r>
              <a:rPr lang="en-GB" sz="1400" dirty="0" smtClean="0">
                <a:latin typeface="+mn-lt"/>
              </a:rPr>
              <a:t>- Educational Psychologist		</a:t>
            </a:r>
            <a:r>
              <a:rPr lang="en-GB" sz="1400" dirty="0">
                <a:latin typeface="+mn-lt"/>
              </a:rPr>
              <a:t>- Early Help Team</a:t>
            </a:r>
            <a:br>
              <a:rPr lang="en-GB" sz="1400" dirty="0">
                <a:latin typeface="+mn-lt"/>
              </a:rPr>
            </a:br>
            <a:r>
              <a:rPr lang="en-GB" sz="1400" dirty="0" smtClean="0">
                <a:latin typeface="+mn-lt"/>
              </a:rPr>
              <a:t>- Speech and Language Therapists 	- </a:t>
            </a:r>
            <a:r>
              <a:rPr lang="en-GB" sz="1400" dirty="0" err="1" smtClean="0">
                <a:latin typeface="+mn-lt"/>
              </a:rPr>
              <a:t>Halton</a:t>
            </a:r>
            <a:r>
              <a:rPr lang="en-GB" sz="1400" dirty="0" smtClean="0">
                <a:latin typeface="+mn-lt"/>
              </a:rPr>
              <a:t> Health Improvement Team </a:t>
            </a:r>
            <a:br>
              <a:rPr lang="en-GB" sz="1400" dirty="0" smtClean="0">
                <a:latin typeface="+mn-lt"/>
              </a:rPr>
            </a:br>
            <a:r>
              <a:rPr lang="en-GB" sz="1400" dirty="0" smtClean="0">
                <a:latin typeface="+mn-lt"/>
              </a:rPr>
              <a:t>- Behaviour Support Team 		- </a:t>
            </a:r>
            <a:r>
              <a:rPr lang="en-GB" sz="1400" dirty="0">
                <a:latin typeface="+mn-lt"/>
              </a:rPr>
              <a:t>NSPCC</a:t>
            </a:r>
            <a:br>
              <a:rPr lang="en-GB" sz="1400" dirty="0">
                <a:latin typeface="+mn-lt"/>
              </a:rPr>
            </a:br>
            <a:r>
              <a:rPr lang="en-GB" sz="1400" dirty="0" smtClean="0">
                <a:latin typeface="+mn-lt"/>
              </a:rPr>
              <a:t>- School Health Nurse 			- </a:t>
            </a:r>
            <a:r>
              <a:rPr lang="en-GB" sz="1400" dirty="0">
                <a:latin typeface="+mn-lt"/>
              </a:rPr>
              <a:t>Social Services </a:t>
            </a:r>
            <a:r>
              <a:rPr lang="en-GB" sz="1400" dirty="0" smtClean="0">
                <a:latin typeface="+mn-lt"/>
              </a:rPr>
              <a:t/>
            </a:r>
            <a:br>
              <a:rPr lang="en-GB" sz="1400" dirty="0" smtClean="0">
                <a:latin typeface="+mn-lt"/>
              </a:rPr>
            </a:br>
            <a:r>
              <a:rPr lang="en-GB" sz="1400" dirty="0" smtClean="0">
                <a:latin typeface="+mn-lt"/>
              </a:rPr>
              <a:t>- Vision and Hearing Specialist Teachers 	- </a:t>
            </a:r>
            <a:r>
              <a:rPr lang="en-GB" sz="1400" dirty="0">
                <a:latin typeface="+mn-lt"/>
              </a:rPr>
              <a:t>CAMHS</a:t>
            </a:r>
            <a:br>
              <a:rPr lang="en-GB" sz="1400" dirty="0">
                <a:latin typeface="+mn-lt"/>
              </a:rPr>
            </a:br>
            <a:r>
              <a:rPr lang="en-GB" sz="1400" dirty="0" smtClean="0">
                <a:latin typeface="+mn-lt"/>
              </a:rPr>
              <a:t>- Occupational Therapist 		- </a:t>
            </a:r>
            <a:r>
              <a:rPr lang="en-GB" sz="1400" dirty="0">
                <a:latin typeface="+mn-lt"/>
              </a:rPr>
              <a:t>Family Support Worker </a:t>
            </a:r>
            <a:br>
              <a:rPr lang="en-GB" sz="1400" dirty="0">
                <a:latin typeface="+mn-lt"/>
              </a:rPr>
            </a:br>
            <a:r>
              <a:rPr lang="en-GB" sz="1400" dirty="0" smtClean="0">
                <a:latin typeface="+mn-lt"/>
              </a:rPr>
              <a:t/>
            </a:r>
            <a:br>
              <a:rPr lang="en-GB" sz="1400" dirty="0" smtClean="0">
                <a:latin typeface="+mn-lt"/>
              </a:rPr>
            </a:br>
            <a:r>
              <a:rPr lang="en-GB" sz="1400" dirty="0" smtClean="0">
                <a:latin typeface="+mn-lt"/>
              </a:rPr>
              <a:t/>
            </a:r>
            <a:br>
              <a:rPr lang="en-GB" sz="1400" dirty="0" smtClean="0">
                <a:latin typeface="+mn-lt"/>
              </a:rPr>
            </a:br>
            <a:r>
              <a:rPr lang="en-GB" sz="1400" dirty="0" smtClean="0">
                <a:latin typeface="+mn-lt"/>
              </a:rPr>
              <a:t/>
            </a:r>
            <a:br>
              <a:rPr lang="en-GB" sz="1400" dirty="0" smtClean="0">
                <a:latin typeface="+mn-lt"/>
              </a:rPr>
            </a:br>
            <a:r>
              <a:rPr lang="en-GB" sz="1400" dirty="0" smtClean="0">
                <a:latin typeface="+mn-lt"/>
              </a:rPr>
              <a:t> </a:t>
            </a:r>
            <a:br>
              <a:rPr lang="en-GB" sz="1400" dirty="0" smtClean="0">
                <a:latin typeface="+mn-lt"/>
              </a:rPr>
            </a:br>
            <a:r>
              <a:rPr lang="en-GB" sz="1400" dirty="0" smtClean="0">
                <a:latin typeface="+mn-lt"/>
              </a:rPr>
              <a:t> </a:t>
            </a:r>
            <a:br>
              <a:rPr lang="en-GB" sz="1400" dirty="0" smtClean="0">
                <a:latin typeface="+mn-lt"/>
              </a:rPr>
            </a:br>
            <a:r>
              <a:rPr lang="en-GB" sz="1800" dirty="0" smtClean="0">
                <a:latin typeface="+mn-lt"/>
              </a:rPr>
              <a:t/>
            </a:r>
            <a:br>
              <a:rPr lang="en-GB" sz="1800" dirty="0" smtClean="0">
                <a:latin typeface="+mn-lt"/>
              </a:rPr>
            </a:br>
            <a:r>
              <a:rPr lang="en-GB" sz="1400" dirty="0" smtClean="0">
                <a:latin typeface="+mn-lt"/>
              </a:rPr>
              <a:t/>
            </a:r>
            <a:br>
              <a:rPr lang="en-GB" sz="1400" dirty="0" smtClean="0">
                <a:latin typeface="+mn-lt"/>
              </a:rPr>
            </a:br>
            <a:endParaRPr lang="en-GB" sz="1400" dirty="0">
              <a:latin typeface="+mn-lt"/>
            </a:endParaRPr>
          </a:p>
        </p:txBody>
      </p:sp>
      <p:sp>
        <p:nvSpPr>
          <p:cNvPr id="2" name="Rectangle 1"/>
          <p:cNvSpPr/>
          <p:nvPr/>
        </p:nvSpPr>
        <p:spPr>
          <a:xfrm>
            <a:off x="493899" y="6389172"/>
            <a:ext cx="256802" cy="369332"/>
          </a:xfrm>
          <a:prstGeom prst="rect">
            <a:avLst/>
          </a:prstGeom>
        </p:spPr>
        <p:txBody>
          <a:bodyPr wrap="none">
            <a:spAutoFit/>
          </a:bodyPr>
          <a:lstStyle/>
          <a:p>
            <a:r>
              <a:rPr lang="en-GB" dirty="0"/>
              <a:t> </a:t>
            </a:r>
          </a:p>
        </p:txBody>
      </p:sp>
    </p:spTree>
    <p:extLst>
      <p:ext uri="{BB962C8B-B14F-4D97-AF65-F5344CB8AC3E}">
        <p14:creationId xmlns:p14="http://schemas.microsoft.com/office/powerpoint/2010/main" val="23945982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DAE4A6-B7D1-497F-AC40-6AF226DF0084}"/>
              </a:ext>
            </a:extLst>
          </p:cNvPr>
          <p:cNvSpPr>
            <a:spLocks noGrp="1"/>
          </p:cNvSpPr>
          <p:nvPr>
            <p:ph type="title"/>
          </p:nvPr>
        </p:nvSpPr>
        <p:spPr>
          <a:xfrm>
            <a:off x="559536" y="2043841"/>
            <a:ext cx="4910096" cy="2161140"/>
          </a:xfrm>
        </p:spPr>
        <p:txBody>
          <a:bodyPr rtlCol="0">
            <a:noAutofit/>
          </a:bodyPr>
          <a:lstStyle/>
          <a:p>
            <a:r>
              <a:rPr lang="en-GB" sz="1600" dirty="0"/>
              <a:t/>
            </a:r>
            <a:br>
              <a:rPr lang="en-GB" sz="1600" dirty="0"/>
            </a:br>
            <a:r>
              <a:rPr lang="en-GB" sz="1400" dirty="0" smtClean="0"/>
              <a:t>We would love parents to get involved with us in whatever way you are able. </a:t>
            </a:r>
            <a:br>
              <a:rPr lang="en-GB" sz="1400" dirty="0" smtClean="0"/>
            </a:br>
            <a:r>
              <a:rPr lang="en-GB" sz="1400" dirty="0"/>
              <a:t/>
            </a:r>
            <a:br>
              <a:rPr lang="en-GB" sz="1400" dirty="0"/>
            </a:br>
            <a:r>
              <a:rPr lang="en-GB" sz="1400" dirty="0" smtClean="0"/>
              <a:t/>
            </a:r>
            <a:br>
              <a:rPr lang="en-GB" sz="1400" dirty="0" smtClean="0"/>
            </a:br>
            <a:r>
              <a:rPr lang="en-GB" sz="1400" dirty="0"/>
              <a:t/>
            </a:r>
            <a:br>
              <a:rPr lang="en-GB" sz="1400" dirty="0"/>
            </a:br>
            <a:r>
              <a:rPr lang="en-GB" sz="1800" dirty="0" smtClean="0"/>
              <a:t>Ways </a:t>
            </a:r>
            <a:r>
              <a:rPr lang="en-GB" sz="1800" dirty="0"/>
              <a:t>to Get </a:t>
            </a:r>
            <a:r>
              <a:rPr lang="en-GB" sz="1800" dirty="0" smtClean="0"/>
              <a:t>Involved </a:t>
            </a:r>
            <a:r>
              <a:rPr lang="en-GB" sz="1800" dirty="0"/>
              <a:t>:</a:t>
            </a:r>
            <a:r>
              <a:rPr lang="en-GB" sz="1800" dirty="0" smtClean="0"/>
              <a:t/>
            </a:r>
            <a:br>
              <a:rPr lang="en-GB" sz="1800" dirty="0" smtClean="0"/>
            </a:br>
            <a:r>
              <a:rPr lang="en-GB" sz="1400" dirty="0"/>
              <a:t/>
            </a:r>
            <a:br>
              <a:rPr lang="en-GB" sz="1400" dirty="0"/>
            </a:br>
            <a:r>
              <a:rPr lang="en-GB" sz="1400" dirty="0" smtClean="0"/>
              <a:t>Attend introductory events.</a:t>
            </a:r>
            <a:br>
              <a:rPr lang="en-GB" sz="1400" dirty="0" smtClean="0"/>
            </a:br>
            <a:r>
              <a:rPr lang="en-GB" sz="1400" dirty="0"/>
              <a:t/>
            </a:r>
            <a:br>
              <a:rPr lang="en-GB" sz="1400" dirty="0"/>
            </a:br>
            <a:r>
              <a:rPr lang="en-GB" sz="1400" dirty="0"/>
              <a:t>Ask your teacher how they would like </a:t>
            </a:r>
            <a:r>
              <a:rPr lang="en-GB" sz="1400" dirty="0" smtClean="0"/>
              <a:t>to communicate.</a:t>
            </a:r>
            <a:br>
              <a:rPr lang="en-GB" sz="1400" dirty="0" smtClean="0"/>
            </a:br>
            <a:r>
              <a:rPr lang="en-GB" sz="1400" dirty="0"/>
              <a:t/>
            </a:r>
            <a:br>
              <a:rPr lang="en-GB" sz="1400" dirty="0"/>
            </a:br>
            <a:r>
              <a:rPr lang="en-GB" sz="1400" dirty="0"/>
              <a:t>Demonstrate a positive view of education at home. </a:t>
            </a:r>
            <a:r>
              <a:rPr lang="en-GB" sz="1400" dirty="0" smtClean="0"/>
              <a:t/>
            </a:r>
            <a:br>
              <a:rPr lang="en-GB" sz="1400" dirty="0" smtClean="0"/>
            </a:br>
            <a:r>
              <a:rPr lang="en-GB" sz="1400" dirty="0"/>
              <a:t/>
            </a:r>
            <a:br>
              <a:rPr lang="en-GB" sz="1400" dirty="0"/>
            </a:br>
            <a:r>
              <a:rPr lang="en-GB" sz="1400" dirty="0" smtClean="0"/>
              <a:t>Encourage </a:t>
            </a:r>
            <a:r>
              <a:rPr lang="en-GB" sz="1400" dirty="0"/>
              <a:t>reading. </a:t>
            </a:r>
            <a:r>
              <a:rPr lang="en-GB" sz="1400" dirty="0" smtClean="0"/>
              <a:t/>
            </a:r>
            <a:br>
              <a:rPr lang="en-GB" sz="1400" dirty="0" smtClean="0"/>
            </a:br>
            <a:r>
              <a:rPr lang="en-GB" sz="1400" dirty="0"/>
              <a:t/>
            </a:r>
            <a:br>
              <a:rPr lang="en-GB" sz="1400" dirty="0"/>
            </a:br>
            <a:r>
              <a:rPr lang="en-GB" sz="1400" dirty="0"/>
              <a:t>Help manage the homework process. </a:t>
            </a:r>
            <a:r>
              <a:rPr lang="en-GB" sz="1400" dirty="0" smtClean="0"/>
              <a:t/>
            </a:r>
            <a:br>
              <a:rPr lang="en-GB" sz="1400" dirty="0" smtClean="0"/>
            </a:br>
            <a:r>
              <a:rPr lang="en-GB" sz="1400" dirty="0"/>
              <a:t/>
            </a:r>
            <a:br>
              <a:rPr lang="en-GB" sz="1400" dirty="0"/>
            </a:br>
            <a:r>
              <a:rPr lang="en-GB" sz="1400" dirty="0"/>
              <a:t>Attend school events. </a:t>
            </a:r>
            <a:r>
              <a:rPr lang="en-GB" sz="1400" dirty="0" smtClean="0"/>
              <a:t/>
            </a:r>
            <a:br>
              <a:rPr lang="en-GB" sz="1400" dirty="0" smtClean="0"/>
            </a:br>
            <a:r>
              <a:rPr lang="en-GB" sz="1400" dirty="0"/>
              <a:t/>
            </a:r>
            <a:br>
              <a:rPr lang="en-GB" sz="1400" dirty="0"/>
            </a:br>
            <a:r>
              <a:rPr lang="en-GB" sz="1400" dirty="0"/>
              <a:t>Attend parent </a:t>
            </a:r>
            <a:r>
              <a:rPr lang="en-GB" sz="1400" dirty="0" smtClean="0"/>
              <a:t>meetings</a:t>
            </a:r>
            <a:r>
              <a:rPr lang="en-GB" sz="1400" dirty="0"/>
              <a:t>. </a:t>
            </a:r>
            <a:r>
              <a:rPr lang="en-GB" sz="1400" dirty="0" smtClean="0"/>
              <a:t/>
            </a:r>
            <a:br>
              <a:rPr lang="en-GB" sz="1400" dirty="0" smtClean="0"/>
            </a:br>
            <a:r>
              <a:rPr lang="en-GB" sz="1400" dirty="0"/>
              <a:t/>
            </a:r>
            <a:br>
              <a:rPr lang="en-GB" sz="1400" dirty="0"/>
            </a:br>
            <a:r>
              <a:rPr lang="en-GB" sz="1400" dirty="0"/>
              <a:t>Volunteer in the </a:t>
            </a:r>
            <a:r>
              <a:rPr lang="en-GB" sz="1400" dirty="0" smtClean="0"/>
              <a:t>school.</a:t>
            </a:r>
            <a:br>
              <a:rPr lang="en-GB" sz="1400" dirty="0" smtClean="0"/>
            </a:br>
            <a:r>
              <a:rPr lang="en-GB" sz="1400" dirty="0"/>
              <a:t/>
            </a:r>
            <a:br>
              <a:rPr lang="en-GB" sz="1400" dirty="0"/>
            </a:br>
            <a:r>
              <a:rPr lang="en-GB" sz="1400" dirty="0"/>
              <a:t>F</a:t>
            </a:r>
            <a:r>
              <a:rPr lang="en-GB" sz="1400" dirty="0" smtClean="0"/>
              <a:t>ollow us on Twitter and read our website.</a:t>
            </a:r>
            <a:endParaRPr lang="en-GB" sz="1400" dirty="0"/>
          </a:p>
        </p:txBody>
      </p:sp>
      <p:grpSp>
        <p:nvGrpSpPr>
          <p:cNvPr id="20" name="Group 19" descr="decorative element">
            <a:extLst>
              <a:ext uri="{FF2B5EF4-FFF2-40B4-BE49-F238E27FC236}">
                <a16:creationId xmlns:a16="http://schemas.microsoft.com/office/drawing/2014/main" id="{102A00D8-5A4C-491C-AFE5-69721310529D}"/>
              </a:ext>
              <a:ext uri="{C183D7F6-B498-43B3-948B-1728B52AA6E4}">
                <adec:decorative xmlns:adec="http://schemas.microsoft.com/office/drawing/2017/decorative" xmlns="" val="1"/>
              </a:ext>
            </a:extLst>
          </p:cNvPr>
          <p:cNvGrpSpPr/>
          <p:nvPr/>
        </p:nvGrpSpPr>
        <p:grpSpPr>
          <a:xfrm flipH="1">
            <a:off x="230137" y="230352"/>
            <a:ext cx="5195475" cy="6411135"/>
            <a:chOff x="4578588" y="945960"/>
            <a:chExt cx="6866649" cy="5220000"/>
          </a:xfrm>
        </p:grpSpPr>
        <p:cxnSp>
          <p:nvCxnSpPr>
            <p:cNvPr id="21" name="Straight Connector 20">
              <a:extLst>
                <a:ext uri="{FF2B5EF4-FFF2-40B4-BE49-F238E27FC236}">
                  <a16:creationId xmlns:a16="http://schemas.microsoft.com/office/drawing/2014/main" id="{2C2273CB-1593-4424-8A44-A1FCA1768665}"/>
                </a:ext>
              </a:extLst>
            </p:cNvPr>
            <p:cNvCxnSpPr/>
            <p:nvPr/>
          </p:nvCxnSpPr>
          <p:spPr>
            <a:xfrm>
              <a:off x="4578818" y="954315"/>
              <a:ext cx="686641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a:extLst>
                <a:ext uri="{FF2B5EF4-FFF2-40B4-BE49-F238E27FC236}">
                  <a16:creationId xmlns:a16="http://schemas.microsoft.com/office/drawing/2014/main" id="{31243644-F05E-4B84-903A-131D8057B82C}"/>
                </a:ext>
              </a:extLst>
            </p:cNvPr>
            <p:cNvCxnSpPr/>
            <p:nvPr/>
          </p:nvCxnSpPr>
          <p:spPr>
            <a:xfrm>
              <a:off x="4578588" y="6154475"/>
              <a:ext cx="686643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Connector 22">
              <a:extLst>
                <a:ext uri="{FF2B5EF4-FFF2-40B4-BE49-F238E27FC236}">
                  <a16:creationId xmlns:a16="http://schemas.microsoft.com/office/drawing/2014/main" id="{84B151F7-0FFD-491E-9444-733F58518F31}"/>
                </a:ext>
              </a:extLst>
            </p:cNvPr>
            <p:cNvCxnSpPr>
              <a:cxnSpLocks/>
            </p:cNvCxnSpPr>
            <p:nvPr/>
          </p:nvCxnSpPr>
          <p:spPr>
            <a:xfrm rot="16200000">
              <a:off x="8817888" y="3555960"/>
              <a:ext cx="5220000" cy="0"/>
            </a:xfrm>
            <a:prstGeom prst="line">
              <a:avLst/>
            </a:prstGeom>
          </p:spPr>
          <p:style>
            <a:lnRef idx="3">
              <a:schemeClr val="accent2"/>
            </a:lnRef>
            <a:fillRef idx="0">
              <a:schemeClr val="accent2"/>
            </a:fillRef>
            <a:effectRef idx="2">
              <a:schemeClr val="accent2"/>
            </a:effectRef>
            <a:fontRef idx="minor">
              <a:schemeClr val="tx1"/>
            </a:fontRef>
          </p:style>
        </p:cxnSp>
      </p:grpSp>
      <p:sp>
        <p:nvSpPr>
          <p:cNvPr id="10" name="Text Placeholder 2">
            <a:extLst>
              <a:ext uri="{FF2B5EF4-FFF2-40B4-BE49-F238E27FC236}">
                <a16:creationId xmlns:a16="http://schemas.microsoft.com/office/drawing/2014/main" id="{AE50C2D7-C7F2-4AE4-B99C-A4F5CDF8D638}"/>
              </a:ext>
            </a:extLst>
          </p:cNvPr>
          <p:cNvSpPr>
            <a:spLocks noGrp="1"/>
          </p:cNvSpPr>
          <p:nvPr>
            <p:ph type="body" sz="quarter" idx="4294967295"/>
          </p:nvPr>
        </p:nvSpPr>
        <p:spPr>
          <a:xfrm>
            <a:off x="6011967" y="2043841"/>
            <a:ext cx="5800420" cy="3909119"/>
          </a:xfrm>
          <a:prstGeom prst="rect">
            <a:avLst/>
          </a:prstGeom>
        </p:spPr>
        <p:txBody>
          <a:bodyPr rtlCol="0">
            <a:normAutofit/>
          </a:bodyPr>
          <a:lstStyle/>
          <a:p>
            <a:pPr rtl="0"/>
            <a:r>
              <a:rPr lang="en-GB" sz="1400" dirty="0" smtClean="0"/>
              <a:t>We would love you to join our St Mary’s family. </a:t>
            </a:r>
            <a:endParaRPr lang="en-GB" sz="1400" dirty="0"/>
          </a:p>
          <a:p>
            <a:pPr rtl="0"/>
            <a:r>
              <a:rPr lang="en-GB" sz="1400" dirty="0" smtClean="0"/>
              <a:t>Please call the school office if you want to look around on  01928 565995 </a:t>
            </a:r>
          </a:p>
          <a:p>
            <a:r>
              <a:rPr lang="en-GB" sz="1400" smtClean="0"/>
              <a:t>Twitter </a:t>
            </a:r>
            <a:r>
              <a:rPr lang="en-GB" sz="1400"/>
              <a:t>@</a:t>
            </a:r>
            <a:r>
              <a:rPr lang="en-GB" sz="1400" smtClean="0"/>
              <a:t>stmaryshalton</a:t>
            </a:r>
            <a:endParaRPr lang="en-GB" sz="1400" dirty="0" smtClean="0"/>
          </a:p>
          <a:p>
            <a:r>
              <a:rPr lang="en-GB" sz="1400" dirty="0" smtClean="0"/>
              <a:t>Feel free to browse our </a:t>
            </a:r>
            <a:r>
              <a:rPr lang="en-GB" sz="1400" dirty="0"/>
              <a:t>website </a:t>
            </a:r>
            <a:r>
              <a:rPr lang="en-GB" sz="1400" dirty="0" smtClean="0"/>
              <a:t>too</a:t>
            </a:r>
          </a:p>
          <a:p>
            <a:pPr marL="0" indent="0">
              <a:buNone/>
            </a:pPr>
            <a:r>
              <a:rPr lang="en-GB" sz="1400" dirty="0" smtClean="0"/>
              <a:t>    st-marys.halton.sch.uk </a:t>
            </a:r>
          </a:p>
        </p:txBody>
      </p:sp>
    </p:spTree>
    <p:extLst>
      <p:ext uri="{BB962C8B-B14F-4D97-AF65-F5344CB8AC3E}">
        <p14:creationId xmlns:p14="http://schemas.microsoft.com/office/powerpoint/2010/main" val="21628910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2D4C32-3413-4C48-BAAC-8902D2C39601}"/>
              </a:ext>
            </a:extLst>
          </p:cNvPr>
          <p:cNvSpPr>
            <a:spLocks noGrp="1"/>
          </p:cNvSpPr>
          <p:nvPr>
            <p:ph idx="1"/>
          </p:nvPr>
        </p:nvSpPr>
        <p:spPr bwMode="auto">
          <a:xfrm>
            <a:off x="699107" y="888040"/>
            <a:ext cx="10883292" cy="5205189"/>
          </a:xfrm>
        </p:spPr>
        <p:txBody>
          <a:bodyPr spcCol="36000" rtlCol="0">
            <a:noAutofit/>
          </a:bodyPr>
          <a:lstStyle/>
          <a:p>
            <a:pPr marL="0" indent="0">
              <a:buNone/>
            </a:pPr>
            <a:r>
              <a:rPr lang="en-GB" sz="2000" b="1" dirty="0" smtClean="0"/>
              <a:t>Welcome :</a:t>
            </a:r>
          </a:p>
          <a:p>
            <a:pPr marL="0" indent="0">
              <a:buNone/>
            </a:pPr>
            <a:r>
              <a:rPr lang="en-GB" sz="1400" dirty="0" smtClean="0"/>
              <a:t>It </a:t>
            </a:r>
            <a:r>
              <a:rPr lang="en-GB" sz="1400" dirty="0"/>
              <a:t>is a privilege to be head at St Mary's Church Of England Primary </a:t>
            </a:r>
            <a:r>
              <a:rPr lang="en-GB" sz="1400" dirty="0" smtClean="0"/>
              <a:t>School. I </a:t>
            </a:r>
            <a:r>
              <a:rPr lang="en-GB" sz="1400" dirty="0"/>
              <a:t>am passionate about improving outcomes for all the children and it is an honour to be able to fulfil this role</a:t>
            </a:r>
            <a:r>
              <a:rPr lang="en-GB" sz="1400" dirty="0" smtClean="0"/>
              <a:t>.</a:t>
            </a:r>
          </a:p>
          <a:p>
            <a:pPr marL="0" indent="0">
              <a:buNone/>
            </a:pPr>
            <a:r>
              <a:rPr lang="en-GB" sz="1400" dirty="0" smtClean="0"/>
              <a:t>We </a:t>
            </a:r>
            <a:r>
              <a:rPr lang="en-GB" sz="1400" dirty="0"/>
              <a:t>are all very proud of our children and their achievements, but we are equally proud of the compassionate and </a:t>
            </a:r>
            <a:r>
              <a:rPr lang="en-GB" sz="1400" dirty="0" smtClean="0"/>
              <a:t>independent</a:t>
            </a:r>
            <a:r>
              <a:rPr lang="en-GB" sz="1400" dirty="0"/>
              <a:t> children they become. Our vision is to give children and adults in our school </a:t>
            </a:r>
            <a:r>
              <a:rPr lang="en-GB" sz="1400" dirty="0" smtClean="0"/>
              <a:t>community </a:t>
            </a:r>
            <a:r>
              <a:rPr lang="en-GB" sz="1400" dirty="0"/>
              <a:t>every opportunity to enjoy life in its fullness</a:t>
            </a:r>
            <a:r>
              <a:rPr lang="en-GB" sz="1400" dirty="0" smtClean="0"/>
              <a:t>.</a:t>
            </a:r>
            <a:endParaRPr lang="en-GB" sz="1400" dirty="0"/>
          </a:p>
          <a:p>
            <a:pPr marL="0" indent="0">
              <a:buNone/>
            </a:pPr>
            <a:r>
              <a:rPr lang="en-GB" sz="1400" dirty="0"/>
              <a:t>St Mary's is a warm, friendly and very popular school. As a Church of England </a:t>
            </a:r>
            <a:r>
              <a:rPr lang="en-GB" sz="1400" dirty="0" smtClean="0"/>
              <a:t>school, </a:t>
            </a:r>
            <a:r>
              <a:rPr lang="en-GB" sz="1400" dirty="0"/>
              <a:t>our Christian Vision and Values are at the heart of everything we do. Pupils love coming to our school because they are taught by dedicated, talented and experienced professionals who ensure that our pupils are given every opportunity to </a:t>
            </a:r>
            <a:r>
              <a:rPr lang="en-GB" sz="1400" dirty="0" smtClean="0"/>
              <a:t>succeed.</a:t>
            </a:r>
            <a:endParaRPr lang="en-GB" sz="1400" dirty="0"/>
          </a:p>
          <a:p>
            <a:pPr marL="0" indent="0">
              <a:buNone/>
            </a:pPr>
            <a:r>
              <a:rPr lang="en-GB" sz="1400" dirty="0" smtClean="0"/>
              <a:t>We </a:t>
            </a:r>
            <a:r>
              <a:rPr lang="en-GB" sz="1400" dirty="0"/>
              <a:t>believe that through offering an exciting and enriching curriculum delivered by interested and interesting adults, each child is inspired to develop their talents and skills and so achieve their potential. We strive to extend pupils' understanding of local, national and global issues so that they can challenge injustice and more confidently reflect their concern for God's world and people, </a:t>
            </a:r>
            <a:r>
              <a:rPr lang="en-GB" sz="1400" dirty="0" smtClean="0"/>
              <a:t>         to </a:t>
            </a:r>
            <a:r>
              <a:rPr lang="en-GB" sz="1400" dirty="0"/>
              <a:t>become advocates for compassion and change</a:t>
            </a:r>
            <a:r>
              <a:rPr lang="en-GB" sz="1400" dirty="0" smtClean="0"/>
              <a:t>.</a:t>
            </a:r>
            <a:endParaRPr lang="en-GB" sz="1400" dirty="0"/>
          </a:p>
          <a:p>
            <a:pPr marL="228600" lvl="1" indent="0">
              <a:buNone/>
            </a:pPr>
            <a:endParaRPr lang="en-GB" sz="1400" dirty="0" smtClean="0"/>
          </a:p>
          <a:p>
            <a:pPr marL="228600" lvl="1" indent="0">
              <a:buNone/>
            </a:pPr>
            <a:r>
              <a:rPr lang="en-GB" sz="1400" dirty="0" smtClean="0"/>
              <a:t>I </a:t>
            </a:r>
            <a:r>
              <a:rPr lang="en-GB" sz="1400" dirty="0"/>
              <a:t>hope that this </a:t>
            </a:r>
            <a:r>
              <a:rPr lang="en-GB" sz="1400" dirty="0" smtClean="0"/>
              <a:t>prospectus </a:t>
            </a:r>
            <a:r>
              <a:rPr lang="en-GB" sz="1400" dirty="0"/>
              <a:t>will give you a flavour of all the exciting learning going on in our school. However, if you want to see us in action, please call the school office where Mrs Jackson the Business Manager would be delighted to answer any of your queries or show you around. I am confident that when you leave us you will want to come back and that you will feel the strong sense of community that so many of our visitors comment upon.</a:t>
            </a:r>
          </a:p>
          <a:p>
            <a:pPr marL="228600" lvl="1" indent="0">
              <a:buNone/>
            </a:pPr>
            <a:r>
              <a:rPr lang="en-GB" sz="1400" dirty="0" smtClean="0"/>
              <a:t>Working </a:t>
            </a:r>
            <a:r>
              <a:rPr lang="en-GB" sz="1400" dirty="0"/>
              <a:t>in such an environment is a real gift. Every day is different, but each day is filled with fun and laughter. I would not want to work anywhere else</a:t>
            </a:r>
            <a:r>
              <a:rPr lang="en-GB" sz="1400" dirty="0" smtClean="0"/>
              <a:t>!</a:t>
            </a:r>
          </a:p>
          <a:p>
            <a:pPr marL="228600" lvl="1" indent="0">
              <a:buNone/>
            </a:pPr>
            <a:r>
              <a:rPr lang="en-GB" sz="1400" dirty="0" smtClean="0"/>
              <a:t>Rachel Tainsh </a:t>
            </a:r>
            <a:r>
              <a:rPr lang="en-GB" sz="1400" dirty="0"/>
              <a:t/>
            </a:r>
            <a:br>
              <a:rPr lang="en-GB" sz="1400" dirty="0"/>
            </a:br>
            <a:r>
              <a:rPr lang="en-GB" sz="1400" dirty="0"/>
              <a:t> </a:t>
            </a:r>
          </a:p>
        </p:txBody>
      </p:sp>
      <p:grpSp>
        <p:nvGrpSpPr>
          <p:cNvPr id="19" name="Group 18" descr="decorative element">
            <a:extLst>
              <a:ext uri="{FF2B5EF4-FFF2-40B4-BE49-F238E27FC236}">
                <a16:creationId xmlns:a16="http://schemas.microsoft.com/office/drawing/2014/main" id="{D6D84601-5D04-4246-95A5-C178A6C74B1B}"/>
              </a:ext>
              <a:ext uri="{C183D7F6-B498-43B3-948B-1728B52AA6E4}">
                <adec:decorative xmlns:adec="http://schemas.microsoft.com/office/drawing/2017/decorative" xmlns="" val="1"/>
              </a:ext>
            </a:extLst>
          </p:cNvPr>
          <p:cNvGrpSpPr/>
          <p:nvPr/>
        </p:nvGrpSpPr>
        <p:grpSpPr>
          <a:xfrm>
            <a:off x="699107" y="768242"/>
            <a:ext cx="11122779" cy="5423118"/>
            <a:chOff x="699108" y="935360"/>
            <a:chExt cx="10746132" cy="5256000"/>
          </a:xfrm>
        </p:grpSpPr>
        <p:cxnSp>
          <p:nvCxnSpPr>
            <p:cNvPr id="17" name="Straight Connector 16">
              <a:extLst>
                <a:ext uri="{FF2B5EF4-FFF2-40B4-BE49-F238E27FC236}">
                  <a16:creationId xmlns:a16="http://schemas.microsoft.com/office/drawing/2014/main" id="{DDAC6016-1C3C-4BBF-88B5-BD903710BDAE}"/>
                </a:ext>
              </a:extLst>
            </p:cNvPr>
            <p:cNvCxnSpPr/>
            <p:nvPr/>
          </p:nvCxnSpPr>
          <p:spPr>
            <a:xfrm>
              <a:off x="4267200" y="947420"/>
              <a:ext cx="717804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21" name="Straight Connector 20">
              <a:extLst>
                <a:ext uri="{FF2B5EF4-FFF2-40B4-BE49-F238E27FC236}">
                  <a16:creationId xmlns:a16="http://schemas.microsoft.com/office/drawing/2014/main" id="{B9FDF5A3-9005-483A-B72F-BD42C53B1E22}"/>
                </a:ext>
              </a:extLst>
            </p:cNvPr>
            <p:cNvCxnSpPr/>
            <p:nvPr/>
          </p:nvCxnSpPr>
          <p:spPr>
            <a:xfrm>
              <a:off x="699108" y="6172200"/>
              <a:ext cx="107280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22" name="Straight Connector 21">
              <a:extLst>
                <a:ext uri="{FF2B5EF4-FFF2-40B4-BE49-F238E27FC236}">
                  <a16:creationId xmlns:a16="http://schemas.microsoft.com/office/drawing/2014/main" id="{3AE3BCE0-4649-475A-A49B-916C5A651853}"/>
                </a:ext>
              </a:extLst>
            </p:cNvPr>
            <p:cNvCxnSpPr>
              <a:cxnSpLocks/>
            </p:cNvCxnSpPr>
            <p:nvPr/>
          </p:nvCxnSpPr>
          <p:spPr>
            <a:xfrm rot="16200000">
              <a:off x="8799888" y="3563360"/>
              <a:ext cx="5256000" cy="0"/>
            </a:xfrm>
            <a:prstGeom prst="line">
              <a:avLst/>
            </a:prstGeom>
          </p:spPr>
          <p:style>
            <a:lnRef idx="3">
              <a:schemeClr val="accent1"/>
            </a:lnRef>
            <a:fillRef idx="0">
              <a:schemeClr val="accent1"/>
            </a:fillRef>
            <a:effectRef idx="2">
              <a:schemeClr val="accent1"/>
            </a:effectRef>
            <a:fontRef idx="minor">
              <a:schemeClr val="tx1"/>
            </a:fontRef>
          </p:style>
        </p:cxnSp>
      </p:grpSp>
    </p:spTree>
    <p:extLst>
      <p:ext uri="{BB962C8B-B14F-4D97-AF65-F5344CB8AC3E}">
        <p14:creationId xmlns:p14="http://schemas.microsoft.com/office/powerpoint/2010/main" val="35855380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EEAB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3287" y="1030935"/>
            <a:ext cx="10964779" cy="1810379"/>
          </a:xfrm>
        </p:spPr>
        <p:txBody>
          <a:bodyPr/>
          <a:lstStyle/>
          <a:p>
            <a:pPr algn="ctr"/>
            <a:r>
              <a:rPr lang="en-GB" sz="2000" i="1" dirty="0">
                <a:latin typeface="+mn-lt"/>
              </a:rPr>
              <a:t>Our vision is to inspire and grow </a:t>
            </a:r>
            <a:br>
              <a:rPr lang="en-GB" sz="2000" i="1" dirty="0">
                <a:latin typeface="+mn-lt"/>
              </a:rPr>
            </a:br>
            <a:r>
              <a:rPr lang="en-GB" sz="2000" i="1" dirty="0">
                <a:latin typeface="+mn-lt"/>
              </a:rPr>
              <a:t>a compassionate community of excellence.</a:t>
            </a:r>
            <a:br>
              <a:rPr lang="en-GB" sz="2000" i="1" dirty="0">
                <a:latin typeface="+mn-lt"/>
              </a:rPr>
            </a:br>
            <a:r>
              <a:rPr lang="en-GB" sz="2000" i="1" dirty="0">
                <a:latin typeface="+mn-lt"/>
              </a:rPr>
              <a:t> </a:t>
            </a:r>
            <a:br>
              <a:rPr lang="en-GB" sz="2000" i="1" dirty="0">
                <a:latin typeface="+mn-lt"/>
              </a:rPr>
            </a:br>
            <a:r>
              <a:rPr lang="en-GB" sz="2000" i="1" dirty="0">
                <a:latin typeface="+mn-lt"/>
              </a:rPr>
              <a:t>A place for our children to shine for God, </a:t>
            </a:r>
            <a:br>
              <a:rPr lang="en-GB" sz="2000" i="1" dirty="0">
                <a:latin typeface="+mn-lt"/>
              </a:rPr>
            </a:br>
            <a:r>
              <a:rPr lang="en-GB" sz="2000" i="1" dirty="0">
                <a:latin typeface="+mn-lt"/>
              </a:rPr>
              <a:t>for each other, and for </a:t>
            </a:r>
            <a:r>
              <a:rPr lang="en-GB" sz="2000" i="1" dirty="0" smtClean="0">
                <a:latin typeface="+mn-lt"/>
              </a:rPr>
              <a:t>themselves.</a:t>
            </a:r>
            <a:endParaRPr lang="en-GB" sz="2000" i="1" dirty="0">
              <a:latin typeface="+mn-lt"/>
            </a:endParaRPr>
          </a:p>
        </p:txBody>
      </p:sp>
      <p:sp>
        <p:nvSpPr>
          <p:cNvPr id="4" name="Text Placeholder 3"/>
          <p:cNvSpPr>
            <a:spLocks noGrp="1"/>
          </p:cNvSpPr>
          <p:nvPr>
            <p:ph type="body" sz="half" idx="2"/>
          </p:nvPr>
        </p:nvSpPr>
        <p:spPr>
          <a:xfrm>
            <a:off x="868606" y="2841314"/>
            <a:ext cx="10868528" cy="3710855"/>
          </a:xfrm>
        </p:spPr>
        <p:txBody>
          <a:bodyPr>
            <a:normAutofit fontScale="25000" lnSpcReduction="20000"/>
          </a:bodyPr>
          <a:lstStyle/>
          <a:p>
            <a:pPr marL="0" indent="0" algn="ctr">
              <a:buNone/>
            </a:pPr>
            <a:r>
              <a:rPr lang="en-GB" sz="5600" dirty="0" smtClean="0"/>
              <a:t>Our Aims</a:t>
            </a:r>
            <a:endParaRPr lang="en-GB" sz="5600" dirty="0"/>
          </a:p>
          <a:p>
            <a:pPr marL="0" indent="0" algn="ctr">
              <a:buNone/>
            </a:pPr>
            <a:r>
              <a:rPr lang="en-GB" sz="5600" dirty="0"/>
              <a:t>Deeply rooted in the love of Jesus we are committed to -:</a:t>
            </a:r>
          </a:p>
          <a:p>
            <a:pPr algn="ctr"/>
            <a:endParaRPr lang="en-GB" sz="5600" dirty="0"/>
          </a:p>
          <a:p>
            <a:pPr marL="0" indent="0" algn="ctr">
              <a:buNone/>
            </a:pPr>
            <a:r>
              <a:rPr lang="en-GB" sz="5600" dirty="0"/>
              <a:t>Creating a happy, healthy and honest school, where everyone feels secure and valued.</a:t>
            </a:r>
          </a:p>
          <a:p>
            <a:pPr marL="0" indent="0" algn="ctr">
              <a:buNone/>
            </a:pPr>
            <a:endParaRPr lang="en-GB" sz="5600" dirty="0"/>
          </a:p>
          <a:p>
            <a:pPr marL="0" indent="0" algn="ctr">
              <a:buNone/>
            </a:pPr>
            <a:r>
              <a:rPr lang="en-GB" sz="5600" dirty="0">
                <a:solidFill>
                  <a:schemeClr val="tx2">
                    <a:lumMod val="50000"/>
                  </a:schemeClr>
                </a:solidFill>
              </a:rPr>
              <a:t>Providing excellent teaching and learning opportunities which develop independent, confident, and resilient life long learners who </a:t>
            </a:r>
          </a:p>
          <a:p>
            <a:pPr marL="0" indent="0" algn="ctr">
              <a:buNone/>
            </a:pPr>
            <a:r>
              <a:rPr lang="en-GB" sz="5600" dirty="0">
                <a:solidFill>
                  <a:schemeClr val="tx2">
                    <a:lumMod val="50000"/>
                  </a:schemeClr>
                </a:solidFill>
              </a:rPr>
              <a:t>can think for themselves.</a:t>
            </a:r>
          </a:p>
          <a:p>
            <a:pPr marL="0" indent="0" algn="ctr">
              <a:buNone/>
            </a:pPr>
            <a:endParaRPr lang="en-GB" sz="5600" dirty="0">
              <a:solidFill>
                <a:schemeClr val="tx2">
                  <a:lumMod val="50000"/>
                </a:schemeClr>
              </a:solidFill>
            </a:endParaRPr>
          </a:p>
          <a:p>
            <a:pPr marL="0" indent="0" algn="ctr">
              <a:buNone/>
            </a:pPr>
            <a:r>
              <a:rPr lang="en-GB" sz="5600" dirty="0"/>
              <a:t>Celebrating and supporting all children to unlock and fulfil their unique potential.</a:t>
            </a:r>
          </a:p>
          <a:p>
            <a:pPr marL="0" indent="0" algn="ctr">
              <a:buNone/>
            </a:pPr>
            <a:endParaRPr lang="en-GB" sz="5600" dirty="0"/>
          </a:p>
          <a:p>
            <a:pPr marL="0" indent="0" algn="ctr">
              <a:buNone/>
            </a:pPr>
            <a:r>
              <a:rPr lang="en-GB" sz="5600" dirty="0"/>
              <a:t>Preparing children to contribute to society with wisdom, hope, tolerance, and dignity.</a:t>
            </a:r>
          </a:p>
          <a:p>
            <a:pPr marL="0" indent="0" algn="ctr">
              <a:buNone/>
            </a:pPr>
            <a:endParaRPr lang="en-GB" sz="5600" dirty="0"/>
          </a:p>
          <a:p>
            <a:pPr marL="0" indent="0" algn="ctr">
              <a:buNone/>
            </a:pPr>
            <a:r>
              <a:rPr lang="en-GB" sz="5600" dirty="0"/>
              <a:t>Living by our school values of Love; Honesty; Courage; Compassion; </a:t>
            </a:r>
            <a:r>
              <a:rPr lang="en-GB" sz="5600" dirty="0" smtClean="0"/>
              <a:t>Determination </a:t>
            </a:r>
            <a:r>
              <a:rPr lang="en-GB" sz="5600" dirty="0"/>
              <a:t>and Respect.</a:t>
            </a:r>
          </a:p>
          <a:p>
            <a:pPr marL="0" indent="0" algn="ctr">
              <a:buNone/>
            </a:pPr>
            <a:endParaRPr lang="en-GB" dirty="0"/>
          </a:p>
        </p:txBody>
      </p:sp>
      <p:sp>
        <p:nvSpPr>
          <p:cNvPr id="5" name="TextBox 4"/>
          <p:cNvSpPr txBox="1"/>
          <p:nvPr/>
        </p:nvSpPr>
        <p:spPr>
          <a:xfrm>
            <a:off x="401053" y="327259"/>
            <a:ext cx="11790947" cy="338554"/>
          </a:xfrm>
          <a:prstGeom prst="rect">
            <a:avLst/>
          </a:prstGeom>
          <a:noFill/>
        </p:spPr>
        <p:txBody>
          <a:bodyPr wrap="square" rtlCol="0">
            <a:spAutoFit/>
          </a:bodyPr>
          <a:lstStyle/>
          <a:p>
            <a:r>
              <a:rPr lang="en-GB" sz="1600" dirty="0" smtClean="0"/>
              <a:t>St Mary’s has developed a vision that encourages everyone to flourish. This vision is worked out through our school aims. </a:t>
            </a:r>
            <a:endParaRPr lang="en-GB" sz="1600" dirty="0"/>
          </a:p>
        </p:txBody>
      </p:sp>
    </p:spTree>
    <p:extLst>
      <p:ext uri="{BB962C8B-B14F-4D97-AF65-F5344CB8AC3E}">
        <p14:creationId xmlns:p14="http://schemas.microsoft.com/office/powerpoint/2010/main" val="32716595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493776" y="83589"/>
            <a:ext cx="7729728" cy="769741"/>
          </a:xfrm>
          <a:ln>
            <a:solidFill>
              <a:schemeClr val="bg1"/>
            </a:solidFill>
          </a:ln>
        </p:spPr>
        <p:txBody>
          <a:bodyPr/>
          <a:lstStyle/>
          <a:p>
            <a:r>
              <a:rPr lang="en-GB" sz="2400" b="1" dirty="0" smtClean="0">
                <a:latin typeface="+mn-lt"/>
              </a:rPr>
              <a:t/>
            </a:r>
            <a:br>
              <a:rPr lang="en-GB" sz="2400" b="1" dirty="0" smtClean="0">
                <a:latin typeface="+mn-lt"/>
              </a:rPr>
            </a:br>
            <a:r>
              <a:rPr lang="en-GB" sz="2400" b="1" dirty="0" smtClean="0">
                <a:latin typeface="+mn-lt"/>
              </a:rPr>
              <a:t>What others say …..</a:t>
            </a:r>
            <a:endParaRPr lang="en-GB" sz="2400" b="1" dirty="0">
              <a:latin typeface="+mn-lt"/>
            </a:endParaRPr>
          </a:p>
        </p:txBody>
      </p:sp>
      <p:sp>
        <p:nvSpPr>
          <p:cNvPr id="4" name="TextBox 3"/>
          <p:cNvSpPr txBox="1"/>
          <p:nvPr/>
        </p:nvSpPr>
        <p:spPr>
          <a:xfrm>
            <a:off x="493776" y="1526888"/>
            <a:ext cx="4974336" cy="523220"/>
          </a:xfrm>
          <a:prstGeom prst="rect">
            <a:avLst/>
          </a:prstGeom>
          <a:noFill/>
        </p:spPr>
        <p:txBody>
          <a:bodyPr wrap="square" rtlCol="0">
            <a:spAutoFit/>
          </a:bodyPr>
          <a:lstStyle/>
          <a:p>
            <a:r>
              <a:rPr lang="en-GB" sz="1400" i="1" dirty="0" smtClean="0"/>
              <a:t>‘I don’t know one child who has left St Mary’s and not loved the time they spent there.’</a:t>
            </a:r>
            <a:endParaRPr lang="en-GB" sz="1400" i="1" dirty="0"/>
          </a:p>
        </p:txBody>
      </p:sp>
      <p:sp>
        <p:nvSpPr>
          <p:cNvPr id="5" name="TextBox 4"/>
          <p:cNvSpPr txBox="1"/>
          <p:nvPr/>
        </p:nvSpPr>
        <p:spPr>
          <a:xfrm>
            <a:off x="493776" y="2248683"/>
            <a:ext cx="5212080" cy="523220"/>
          </a:xfrm>
          <a:prstGeom prst="rect">
            <a:avLst/>
          </a:prstGeom>
          <a:noFill/>
        </p:spPr>
        <p:txBody>
          <a:bodyPr wrap="square" rtlCol="0">
            <a:spAutoFit/>
          </a:bodyPr>
          <a:lstStyle/>
          <a:p>
            <a:r>
              <a:rPr lang="en-GB" sz="1400" i="1" dirty="0" smtClean="0"/>
              <a:t>‘It’s a joy to see how the teachers give so much of their time to the children.’ </a:t>
            </a:r>
            <a:endParaRPr lang="en-GB" sz="1400" i="1" dirty="0"/>
          </a:p>
        </p:txBody>
      </p:sp>
      <p:sp>
        <p:nvSpPr>
          <p:cNvPr id="6" name="TextBox 5"/>
          <p:cNvSpPr txBox="1"/>
          <p:nvPr/>
        </p:nvSpPr>
        <p:spPr>
          <a:xfrm>
            <a:off x="493776" y="2970479"/>
            <a:ext cx="5632704" cy="307777"/>
          </a:xfrm>
          <a:prstGeom prst="rect">
            <a:avLst/>
          </a:prstGeom>
          <a:noFill/>
        </p:spPr>
        <p:txBody>
          <a:bodyPr wrap="square" rtlCol="0">
            <a:spAutoFit/>
          </a:bodyPr>
          <a:lstStyle/>
          <a:p>
            <a:r>
              <a:rPr lang="en-GB" sz="1400" i="1" dirty="0" smtClean="0"/>
              <a:t>‘Absolutely marvellous – very friendly atmosphere.’ </a:t>
            </a:r>
            <a:endParaRPr lang="en-GB" sz="1400" i="1" dirty="0"/>
          </a:p>
        </p:txBody>
      </p:sp>
      <p:sp>
        <p:nvSpPr>
          <p:cNvPr id="7" name="TextBox 6"/>
          <p:cNvSpPr txBox="1"/>
          <p:nvPr/>
        </p:nvSpPr>
        <p:spPr>
          <a:xfrm>
            <a:off x="493776" y="3415065"/>
            <a:ext cx="5494648" cy="738664"/>
          </a:xfrm>
          <a:prstGeom prst="rect">
            <a:avLst/>
          </a:prstGeom>
          <a:noFill/>
        </p:spPr>
        <p:txBody>
          <a:bodyPr wrap="square" rtlCol="0">
            <a:spAutoFit/>
          </a:bodyPr>
          <a:lstStyle/>
          <a:p>
            <a:r>
              <a:rPr lang="en-GB" sz="1400" i="1" dirty="0" smtClean="0"/>
              <a:t>‘Our children have grown into beautiful, thoughtful and caring young people, and St Mary’s has played a large part in making that happen’.</a:t>
            </a:r>
            <a:endParaRPr lang="en-GB" sz="1400" i="1" dirty="0"/>
          </a:p>
        </p:txBody>
      </p:sp>
      <p:sp>
        <p:nvSpPr>
          <p:cNvPr id="8" name="TextBox 7"/>
          <p:cNvSpPr txBox="1"/>
          <p:nvPr/>
        </p:nvSpPr>
        <p:spPr>
          <a:xfrm>
            <a:off x="450765" y="4290539"/>
            <a:ext cx="5212080" cy="523220"/>
          </a:xfrm>
          <a:prstGeom prst="rect">
            <a:avLst/>
          </a:prstGeom>
          <a:noFill/>
        </p:spPr>
        <p:txBody>
          <a:bodyPr wrap="square" rtlCol="0">
            <a:spAutoFit/>
          </a:bodyPr>
          <a:lstStyle/>
          <a:p>
            <a:r>
              <a:rPr lang="en-GB" sz="1400" i="1" dirty="0" smtClean="0"/>
              <a:t>‘You have made our son feel safe and loved and have laid an amazing foundation for his learning.’</a:t>
            </a:r>
            <a:endParaRPr lang="en-GB" sz="1400" i="1" dirty="0"/>
          </a:p>
        </p:txBody>
      </p:sp>
      <p:sp>
        <p:nvSpPr>
          <p:cNvPr id="10" name="TextBox 9"/>
          <p:cNvSpPr txBox="1"/>
          <p:nvPr/>
        </p:nvSpPr>
        <p:spPr>
          <a:xfrm>
            <a:off x="2612770" y="842197"/>
            <a:ext cx="10493828" cy="523220"/>
          </a:xfrm>
          <a:prstGeom prst="rect">
            <a:avLst/>
          </a:prstGeom>
          <a:noFill/>
        </p:spPr>
        <p:txBody>
          <a:bodyPr wrap="square" rtlCol="0">
            <a:spAutoFit/>
          </a:bodyPr>
          <a:lstStyle/>
          <a:p>
            <a:endParaRPr lang="en-GB" sz="1400" b="1" dirty="0" smtClean="0"/>
          </a:p>
          <a:p>
            <a:r>
              <a:rPr lang="en-GB" sz="1400" b="1" dirty="0" smtClean="0"/>
              <a:t>Parents   </a:t>
            </a:r>
            <a:r>
              <a:rPr lang="en-GB" sz="1400" i="1" dirty="0" smtClean="0"/>
              <a:t>                                                                                  </a:t>
            </a:r>
            <a:r>
              <a:rPr lang="en-GB" sz="1400" b="1" dirty="0" smtClean="0"/>
              <a:t>Ofsted </a:t>
            </a:r>
            <a:endParaRPr lang="en-GB" sz="1400" b="1" dirty="0"/>
          </a:p>
        </p:txBody>
      </p:sp>
      <p:sp>
        <p:nvSpPr>
          <p:cNvPr id="11" name="TextBox 10"/>
          <p:cNvSpPr txBox="1"/>
          <p:nvPr/>
        </p:nvSpPr>
        <p:spPr>
          <a:xfrm>
            <a:off x="7033594" y="1516196"/>
            <a:ext cx="4267200" cy="307777"/>
          </a:xfrm>
          <a:prstGeom prst="rect">
            <a:avLst/>
          </a:prstGeom>
          <a:noFill/>
        </p:spPr>
        <p:txBody>
          <a:bodyPr wrap="square" rtlCol="0">
            <a:spAutoFit/>
          </a:bodyPr>
          <a:lstStyle/>
          <a:p>
            <a:r>
              <a:rPr lang="en-GB" sz="1400" i="1" dirty="0" smtClean="0"/>
              <a:t>‘The </a:t>
            </a:r>
            <a:r>
              <a:rPr lang="en-GB" sz="1400" i="1" dirty="0"/>
              <a:t>school is a calm, happy and welcoming </a:t>
            </a:r>
            <a:r>
              <a:rPr lang="en-GB" sz="1400" i="1" dirty="0" smtClean="0"/>
              <a:t>place.’</a:t>
            </a:r>
            <a:endParaRPr lang="en-GB" sz="1400" i="1" dirty="0"/>
          </a:p>
        </p:txBody>
      </p:sp>
      <p:sp>
        <p:nvSpPr>
          <p:cNvPr id="12" name="TextBox 11"/>
          <p:cNvSpPr txBox="1"/>
          <p:nvPr/>
        </p:nvSpPr>
        <p:spPr>
          <a:xfrm>
            <a:off x="7033594" y="2163674"/>
            <a:ext cx="4267200" cy="523220"/>
          </a:xfrm>
          <a:prstGeom prst="rect">
            <a:avLst/>
          </a:prstGeom>
          <a:noFill/>
        </p:spPr>
        <p:txBody>
          <a:bodyPr wrap="square" rtlCol="0">
            <a:spAutoFit/>
          </a:bodyPr>
          <a:lstStyle/>
          <a:p>
            <a:r>
              <a:rPr lang="en-GB" sz="1400" i="1" dirty="0" smtClean="0"/>
              <a:t>‘Your </a:t>
            </a:r>
            <a:r>
              <a:rPr lang="en-GB" sz="1400" i="1" dirty="0">
                <a:solidFill>
                  <a:srgbClr val="002060"/>
                </a:solidFill>
              </a:rPr>
              <a:t>Christian</a:t>
            </a:r>
            <a:r>
              <a:rPr lang="en-GB" sz="1400" i="1" dirty="0"/>
              <a:t> values have created an inclusive and nurturing </a:t>
            </a:r>
            <a:r>
              <a:rPr lang="en-GB" sz="1400" i="1" dirty="0" smtClean="0"/>
              <a:t>environment.’</a:t>
            </a:r>
            <a:endParaRPr lang="en-GB" sz="1400" i="1" dirty="0"/>
          </a:p>
        </p:txBody>
      </p:sp>
      <p:sp>
        <p:nvSpPr>
          <p:cNvPr id="13" name="TextBox 12"/>
          <p:cNvSpPr txBox="1"/>
          <p:nvPr/>
        </p:nvSpPr>
        <p:spPr>
          <a:xfrm>
            <a:off x="7033594" y="2970478"/>
            <a:ext cx="4924302" cy="954107"/>
          </a:xfrm>
          <a:prstGeom prst="rect">
            <a:avLst/>
          </a:prstGeom>
          <a:noFill/>
        </p:spPr>
        <p:txBody>
          <a:bodyPr wrap="square" rtlCol="0">
            <a:spAutoFit/>
          </a:bodyPr>
          <a:lstStyle/>
          <a:p>
            <a:r>
              <a:rPr lang="en-GB" sz="1400" i="1" dirty="0" smtClean="0"/>
              <a:t>‘You </a:t>
            </a:r>
            <a:r>
              <a:rPr lang="en-GB" sz="1400" i="1" dirty="0"/>
              <a:t>set high expectations for the behaviour and conduct of both pupils and staff. Pupils behave well in class and around school. Conduct across the school during the inspection was of the highest standard</a:t>
            </a:r>
            <a:r>
              <a:rPr lang="en-GB" sz="1400" i="1" dirty="0" smtClean="0"/>
              <a:t>.’</a:t>
            </a:r>
            <a:endParaRPr lang="en-GB" sz="1400" i="1" dirty="0"/>
          </a:p>
        </p:txBody>
      </p:sp>
      <p:sp>
        <p:nvSpPr>
          <p:cNvPr id="14" name="TextBox 13"/>
          <p:cNvSpPr txBox="1"/>
          <p:nvPr/>
        </p:nvSpPr>
        <p:spPr>
          <a:xfrm>
            <a:off x="7033594" y="4208169"/>
            <a:ext cx="5231239" cy="523220"/>
          </a:xfrm>
          <a:prstGeom prst="rect">
            <a:avLst/>
          </a:prstGeom>
          <a:noFill/>
        </p:spPr>
        <p:txBody>
          <a:bodyPr wrap="square" rtlCol="0">
            <a:spAutoFit/>
          </a:bodyPr>
          <a:lstStyle/>
          <a:p>
            <a:r>
              <a:rPr lang="en-GB" sz="1400" i="1" dirty="0" smtClean="0"/>
              <a:t>‘A </a:t>
            </a:r>
            <a:r>
              <a:rPr lang="en-GB" sz="1400" i="1" dirty="0"/>
              <a:t>wide range of learning activities engage children’s imaginations and develop their independence skills</a:t>
            </a:r>
            <a:r>
              <a:rPr lang="en-GB" sz="1400" i="1" dirty="0" smtClean="0"/>
              <a:t>.’ </a:t>
            </a:r>
            <a:endParaRPr lang="en-GB" sz="1400" i="1" dirty="0"/>
          </a:p>
        </p:txBody>
      </p:sp>
    </p:spTree>
    <p:extLst>
      <p:ext uri="{BB962C8B-B14F-4D97-AF65-F5344CB8AC3E}">
        <p14:creationId xmlns:p14="http://schemas.microsoft.com/office/powerpoint/2010/main" val="34848688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6982" y="1035480"/>
            <a:ext cx="11201020" cy="6080215"/>
          </a:xfrm>
        </p:spPr>
        <p:txBody>
          <a:bodyPr>
            <a:normAutofit/>
          </a:bodyPr>
          <a:lstStyle/>
          <a:p>
            <a:r>
              <a:rPr lang="en-GB" sz="1400" dirty="0">
                <a:latin typeface="+mj-lt"/>
                <a:cs typeface="Calibri Light" panose="020F0302020204030204" pitchFamily="34" charset="0"/>
              </a:rPr>
              <a:t>The school is a beacon of love, care and compassion in the </a:t>
            </a:r>
            <a:r>
              <a:rPr lang="en-GB" sz="1400" dirty="0" smtClean="0">
                <a:latin typeface="+mj-lt"/>
                <a:cs typeface="Calibri Light" panose="020F0302020204030204" pitchFamily="34" charset="0"/>
              </a:rPr>
              <a:t>community.</a:t>
            </a:r>
            <a:endParaRPr lang="en-GB" sz="1400" dirty="0">
              <a:latin typeface="+mj-lt"/>
              <a:cs typeface="Calibri Light" panose="020F0302020204030204" pitchFamily="34" charset="0"/>
            </a:endParaRPr>
          </a:p>
          <a:p>
            <a:r>
              <a:rPr lang="en-GB" sz="1400" dirty="0">
                <a:latin typeface="+mj-lt"/>
                <a:cs typeface="Calibri Light" panose="020F0302020204030204" pitchFamily="34" charset="0"/>
              </a:rPr>
              <a:t>The pupils’ excellent behaviour, respect for each other and positive attitudes stem from the school’s core Christian values of honesty, love, courage, determination, </a:t>
            </a:r>
            <a:r>
              <a:rPr lang="en-GB" sz="1400" dirty="0" smtClean="0">
                <a:latin typeface="+mj-lt"/>
                <a:cs typeface="Calibri Light" panose="020F0302020204030204" pitchFamily="34" charset="0"/>
              </a:rPr>
              <a:t>compassion and respect.</a:t>
            </a:r>
            <a:endParaRPr lang="en-GB" sz="1400" dirty="0">
              <a:latin typeface="+mj-lt"/>
              <a:cs typeface="Calibri Light" panose="020F0302020204030204" pitchFamily="34" charset="0"/>
            </a:endParaRPr>
          </a:p>
          <a:p>
            <a:r>
              <a:rPr lang="en-GB" sz="1400" dirty="0">
                <a:latin typeface="+mj-lt"/>
                <a:cs typeface="Calibri Light" panose="020F0302020204030204" pitchFamily="34" charset="0"/>
              </a:rPr>
              <a:t>An outstanding commitment to the development and well-being of every pupil underpins the school’s work and is rooted in Christian love. High expectations and encouragement are directly linked to the Christian life of the school.</a:t>
            </a:r>
            <a:endParaRPr lang="en-GB" sz="1400" dirty="0" smtClean="0">
              <a:latin typeface="+mj-lt"/>
              <a:cs typeface="Calibri Light" panose="020F0302020204030204" pitchFamily="34" charset="0"/>
            </a:endParaRPr>
          </a:p>
          <a:p>
            <a:r>
              <a:rPr lang="en-GB" sz="1400" dirty="0">
                <a:latin typeface="+mj-lt"/>
                <a:cs typeface="Calibri Light" panose="020F0302020204030204" pitchFamily="34" charset="0"/>
              </a:rPr>
              <a:t>Pupils make very good progress from low </a:t>
            </a:r>
            <a:r>
              <a:rPr lang="en-GB" sz="1400" dirty="0" smtClean="0">
                <a:latin typeface="+mj-lt"/>
                <a:cs typeface="Calibri Light" panose="020F0302020204030204" pitchFamily="34" charset="0"/>
              </a:rPr>
              <a:t>starting points </a:t>
            </a:r>
            <a:r>
              <a:rPr lang="en-GB" sz="1400" dirty="0">
                <a:latin typeface="+mj-lt"/>
                <a:cs typeface="Calibri Light" panose="020F0302020204030204" pitchFamily="34" charset="0"/>
              </a:rPr>
              <a:t>because they feel loved, secure and able to learn. </a:t>
            </a:r>
          </a:p>
          <a:p>
            <a:r>
              <a:rPr lang="en-GB" sz="1400" dirty="0">
                <a:latin typeface="+mj-lt"/>
                <a:cs typeface="Calibri Light" panose="020F0302020204030204" pitchFamily="34" charset="0"/>
              </a:rPr>
              <a:t>The school knows its pupils and their families extremely well and meets individual needs through a culture of Christian nurturing, support and </a:t>
            </a:r>
            <a:r>
              <a:rPr lang="en-GB" sz="1400" dirty="0" smtClean="0">
                <a:latin typeface="+mj-lt"/>
                <a:cs typeface="Calibri Light" panose="020F0302020204030204" pitchFamily="34" charset="0"/>
              </a:rPr>
              <a:t>compassion.</a:t>
            </a:r>
          </a:p>
          <a:p>
            <a:r>
              <a:rPr lang="en-GB" sz="1400" dirty="0">
                <a:latin typeface="+mj-lt"/>
                <a:cs typeface="Calibri Light" panose="020F0302020204030204" pitchFamily="34" charset="0"/>
              </a:rPr>
              <a:t>The school is outward-looking and plays a full role in local cluster initiatives</a:t>
            </a:r>
            <a:r>
              <a:rPr lang="en-GB" sz="1400" dirty="0" smtClean="0">
                <a:latin typeface="+mj-lt"/>
                <a:cs typeface="Calibri Light" panose="020F0302020204030204" pitchFamily="34" charset="0"/>
              </a:rPr>
              <a:t>.</a:t>
            </a:r>
          </a:p>
          <a:p>
            <a:r>
              <a:rPr lang="en-GB" sz="1400" dirty="0">
                <a:latin typeface="+mj-lt"/>
                <a:cs typeface="Calibri Light" panose="020F0302020204030204" pitchFamily="34" charset="0"/>
              </a:rPr>
              <a:t>The outstanding Christian leadership of the </a:t>
            </a:r>
            <a:r>
              <a:rPr lang="en-GB" sz="1400" dirty="0" smtClean="0">
                <a:latin typeface="+mj-lt"/>
                <a:cs typeface="Calibri Light" panose="020F0302020204030204" pitchFamily="34" charset="0"/>
              </a:rPr>
              <a:t>Headteacher </a:t>
            </a:r>
            <a:r>
              <a:rPr lang="en-GB" sz="1400" dirty="0">
                <a:latin typeface="+mj-lt"/>
                <a:cs typeface="Calibri Light" panose="020F0302020204030204" pitchFamily="34" charset="0"/>
              </a:rPr>
              <a:t>and her vision for the development of the school ensure that the distinctive character and ethos are of the highest </a:t>
            </a:r>
            <a:r>
              <a:rPr lang="en-GB" sz="1400" dirty="0" smtClean="0">
                <a:latin typeface="+mj-lt"/>
                <a:cs typeface="Calibri Light" panose="020F0302020204030204" pitchFamily="34" charset="0"/>
              </a:rPr>
              <a:t>priority.</a:t>
            </a:r>
            <a:r>
              <a:rPr lang="en-GB" sz="1400" dirty="0">
                <a:latin typeface="+mj-lt"/>
                <a:cs typeface="Calibri Light" panose="020F0302020204030204" pitchFamily="34" charset="0"/>
              </a:rPr>
              <a:t> </a:t>
            </a:r>
            <a:r>
              <a:rPr lang="en-GB" sz="1400" dirty="0" smtClean="0">
                <a:latin typeface="+mj-lt"/>
                <a:cs typeface="Calibri Light" panose="020F0302020204030204" pitchFamily="34" charset="0"/>
              </a:rPr>
              <a:t>The Headteacher is </a:t>
            </a:r>
            <a:r>
              <a:rPr lang="en-GB" sz="1400" dirty="0">
                <a:latin typeface="+mj-lt"/>
                <a:cs typeface="Calibri Light" panose="020F0302020204030204" pitchFamily="34" charset="0"/>
              </a:rPr>
              <a:t>supported by a strong senior leadership team and governing body. They are committed to fostering all aspects of pupils’ development and well-being through Christian care and </a:t>
            </a:r>
            <a:r>
              <a:rPr lang="en-GB" sz="1400" dirty="0" smtClean="0">
                <a:latin typeface="+mj-lt"/>
                <a:cs typeface="Calibri Light" panose="020F0302020204030204" pitchFamily="34" charset="0"/>
              </a:rPr>
              <a:t>love</a:t>
            </a:r>
            <a:r>
              <a:rPr lang="en-GB" sz="1400" dirty="0" smtClean="0">
                <a:latin typeface="Calibri Light" panose="020F0302020204030204" pitchFamily="34" charset="0"/>
                <a:cs typeface="Calibri Light" panose="020F0302020204030204" pitchFamily="34" charset="0"/>
              </a:rPr>
              <a:t>.</a:t>
            </a:r>
            <a:endParaRPr lang="en-GB" sz="1400" dirty="0">
              <a:latin typeface="Calibri Light" panose="020F0302020204030204" pitchFamily="34" charset="0"/>
              <a:cs typeface="Calibri Light" panose="020F0302020204030204" pitchFamily="34" charset="0"/>
            </a:endParaRPr>
          </a:p>
          <a:p>
            <a:endParaRPr lang="en-GB" sz="1400" dirty="0">
              <a:latin typeface="Calibri Light" panose="020F0302020204030204" pitchFamily="34" charset="0"/>
              <a:cs typeface="Calibri Light" panose="020F0302020204030204" pitchFamily="34" charset="0"/>
            </a:endParaRPr>
          </a:p>
        </p:txBody>
      </p:sp>
      <p:sp>
        <p:nvSpPr>
          <p:cNvPr id="4" name="TextBox 3"/>
          <p:cNvSpPr txBox="1"/>
          <p:nvPr/>
        </p:nvSpPr>
        <p:spPr>
          <a:xfrm>
            <a:off x="546982" y="251883"/>
            <a:ext cx="10887551" cy="2831544"/>
          </a:xfrm>
          <a:prstGeom prst="rect">
            <a:avLst/>
          </a:prstGeom>
          <a:noFill/>
        </p:spPr>
        <p:txBody>
          <a:bodyPr wrap="square" rtlCol="0">
            <a:spAutoFit/>
          </a:bodyPr>
          <a:lstStyle/>
          <a:p>
            <a:r>
              <a:rPr lang="en-GB" sz="2400" b="1" dirty="0" err="1" smtClean="0"/>
              <a:t>Siams</a:t>
            </a:r>
            <a:r>
              <a:rPr lang="en-GB" sz="2400" b="1" dirty="0" smtClean="0"/>
              <a:t> Inspections – </a:t>
            </a:r>
            <a:r>
              <a:rPr lang="en-GB" sz="1400" dirty="0" smtClean="0"/>
              <a:t>SIAMS inspections provide </a:t>
            </a:r>
            <a:r>
              <a:rPr lang="en-GB" sz="1400" dirty="0"/>
              <a:t>Church schools with a tool for effective </a:t>
            </a:r>
            <a:r>
              <a:rPr lang="en-GB" sz="1400" dirty="0" smtClean="0"/>
              <a:t>self-evaluation.                Here are some quotes from our last external review. </a:t>
            </a:r>
          </a:p>
          <a:p>
            <a:endParaRPr lang="en-GB" sz="1400" dirty="0" smtClean="0"/>
          </a:p>
          <a:p>
            <a:endParaRPr lang="en-GB" sz="1400" dirty="0" smtClean="0"/>
          </a:p>
          <a:p>
            <a:endParaRPr lang="en-GB" sz="1400" dirty="0" smtClean="0"/>
          </a:p>
          <a:p>
            <a:endParaRPr lang="en-GB" sz="1400" dirty="0"/>
          </a:p>
          <a:p>
            <a:endParaRPr lang="en-GB" sz="1400" dirty="0" smtClean="0"/>
          </a:p>
          <a:p>
            <a:endParaRPr lang="en-GB" sz="1400" dirty="0" smtClean="0"/>
          </a:p>
          <a:p>
            <a:endParaRPr lang="en-GB" sz="1400" dirty="0" smtClean="0"/>
          </a:p>
          <a:p>
            <a:endParaRPr lang="en-GB" sz="1400" dirty="0" smtClean="0"/>
          </a:p>
          <a:p>
            <a:endParaRPr lang="en-GB" sz="1400" dirty="0" smtClean="0"/>
          </a:p>
          <a:p>
            <a:endParaRPr lang="en-GB" sz="14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7666" y="1999792"/>
            <a:ext cx="2089617" cy="1989404"/>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8837" y="1999792"/>
            <a:ext cx="2779165" cy="2075796"/>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8943993" y="4407725"/>
            <a:ext cx="2804009" cy="2103007"/>
          </a:xfrm>
          <a:prstGeom prst="rect">
            <a:avLst/>
          </a:prstGeom>
        </p:spPr>
      </p:pic>
    </p:spTree>
    <p:extLst>
      <p:ext uri="{BB962C8B-B14F-4D97-AF65-F5344CB8AC3E}">
        <p14:creationId xmlns:p14="http://schemas.microsoft.com/office/powerpoint/2010/main" val="42473857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 name="Title 66">
            <a:extLst>
              <a:ext uri="{FF2B5EF4-FFF2-40B4-BE49-F238E27FC236}">
                <a16:creationId xmlns:a16="http://schemas.microsoft.com/office/drawing/2014/main" id="{BC69CF52-F446-4370-9577-2EB5F30ED47F}"/>
              </a:ext>
            </a:extLst>
          </p:cNvPr>
          <p:cNvSpPr>
            <a:spLocks noGrp="1"/>
          </p:cNvSpPr>
          <p:nvPr>
            <p:ph type="title"/>
          </p:nvPr>
        </p:nvSpPr>
        <p:spPr/>
        <p:txBody>
          <a:bodyPr rtlCol="0"/>
          <a:lstStyle/>
          <a:p>
            <a:pPr rtl="0"/>
            <a:r>
              <a:rPr lang="en-GB" sz="2400" b="1" dirty="0" smtClean="0">
                <a:solidFill>
                  <a:schemeClr val="tx1"/>
                </a:solidFill>
              </a:rPr>
              <a:t>School Day </a:t>
            </a:r>
            <a:endParaRPr lang="en-GB" sz="2400" dirty="0"/>
          </a:p>
        </p:txBody>
      </p:sp>
      <p:sp>
        <p:nvSpPr>
          <p:cNvPr id="68" name="Text Placeholder 67">
            <a:extLst>
              <a:ext uri="{FF2B5EF4-FFF2-40B4-BE49-F238E27FC236}">
                <a16:creationId xmlns:a16="http://schemas.microsoft.com/office/drawing/2014/main" id="{13381A64-D3D4-4D0D-A114-3AC5FB8E5D77}"/>
              </a:ext>
            </a:extLst>
          </p:cNvPr>
          <p:cNvSpPr>
            <a:spLocks noGrp="1"/>
          </p:cNvSpPr>
          <p:nvPr>
            <p:ph type="body" sz="quarter" idx="21"/>
          </p:nvPr>
        </p:nvSpPr>
        <p:spPr/>
        <p:txBody>
          <a:bodyPr rtlCol="0"/>
          <a:lstStyle/>
          <a:p>
            <a:pPr rtl="0"/>
            <a:r>
              <a:rPr lang="en-GB" sz="1400" dirty="0" smtClean="0"/>
              <a:t>We start at 8.50am and finish at 3. 15 pm.</a:t>
            </a:r>
          </a:p>
          <a:p>
            <a:pPr rtl="0"/>
            <a:r>
              <a:rPr lang="en-GB" sz="1400" dirty="0" smtClean="0"/>
              <a:t>Children come straight into their classrooms, and parents pick up from their child’s classroom. All children need to bring their book bag each day with their reading book, a freshly filled water bottle  and keep a P.E. kit in school.</a:t>
            </a:r>
          </a:p>
          <a:p>
            <a:pPr rtl="0"/>
            <a:r>
              <a:rPr lang="en-GB" sz="1400" dirty="0" smtClean="0"/>
              <a:t>Please call the school office if for any reason a different person will be picking up your child.</a:t>
            </a:r>
            <a:endParaRPr lang="en-GB" sz="1400" dirty="0"/>
          </a:p>
        </p:txBody>
      </p:sp>
      <p:grpSp>
        <p:nvGrpSpPr>
          <p:cNvPr id="18" name="Group 17" descr="decorative element">
            <a:extLst>
              <a:ext uri="{FF2B5EF4-FFF2-40B4-BE49-F238E27FC236}">
                <a16:creationId xmlns:a16="http://schemas.microsoft.com/office/drawing/2014/main" id="{067AF930-F598-4747-9605-0A838ED20BD6}"/>
              </a:ext>
              <a:ext uri="{C183D7F6-B498-43B3-948B-1728B52AA6E4}">
                <adec:decorative xmlns:adec="http://schemas.microsoft.com/office/drawing/2017/decorative" xmlns="" val="1"/>
              </a:ext>
            </a:extLst>
          </p:cNvPr>
          <p:cNvGrpSpPr/>
          <p:nvPr/>
        </p:nvGrpSpPr>
        <p:grpSpPr>
          <a:xfrm rot="5400000" flipH="1">
            <a:off x="4743216" y="-3976630"/>
            <a:ext cx="2705567" cy="11429999"/>
            <a:chOff x="4578818" y="945960"/>
            <a:chExt cx="6880587" cy="5226241"/>
          </a:xfrm>
        </p:grpSpPr>
        <p:cxnSp>
          <p:nvCxnSpPr>
            <p:cNvPr id="19" name="Straight Connector 18">
              <a:extLst>
                <a:ext uri="{FF2B5EF4-FFF2-40B4-BE49-F238E27FC236}">
                  <a16:creationId xmlns:a16="http://schemas.microsoft.com/office/drawing/2014/main" id="{21D710A3-26CD-4F84-A4D0-36F61290B609}"/>
                </a:ext>
              </a:extLst>
            </p:cNvPr>
            <p:cNvCxnSpPr/>
            <p:nvPr/>
          </p:nvCxnSpPr>
          <p:spPr>
            <a:xfrm>
              <a:off x="4578818" y="954315"/>
              <a:ext cx="6866419" cy="0"/>
            </a:xfrm>
            <a:prstGeom prst="line">
              <a:avLst/>
            </a:prstGeom>
            <a:ln>
              <a:solidFill>
                <a:srgbClr val="92D05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341FF842-56E6-401D-9231-6DA71802EEF0}"/>
                </a:ext>
              </a:extLst>
            </p:cNvPr>
            <p:cNvCxnSpPr/>
            <p:nvPr/>
          </p:nvCxnSpPr>
          <p:spPr>
            <a:xfrm>
              <a:off x="4592975" y="6172201"/>
              <a:ext cx="6866430" cy="0"/>
            </a:xfrm>
            <a:prstGeom prst="line">
              <a:avLst/>
            </a:prstGeom>
            <a:ln>
              <a:solidFill>
                <a:srgbClr val="92D050"/>
              </a:solidFill>
            </a:ln>
          </p:spPr>
          <p:style>
            <a:lnRef idx="3">
              <a:schemeClr val="accent2"/>
            </a:lnRef>
            <a:fillRef idx="0">
              <a:schemeClr val="accent2"/>
            </a:fillRef>
            <a:effectRef idx="2">
              <a:schemeClr val="accent2"/>
            </a:effectRef>
            <a:fontRef idx="minor">
              <a:schemeClr val="tx1"/>
            </a:fontRef>
          </p:style>
        </p:cxnSp>
        <p:cxnSp>
          <p:nvCxnSpPr>
            <p:cNvPr id="21" name="Straight Connector 20">
              <a:extLst>
                <a:ext uri="{FF2B5EF4-FFF2-40B4-BE49-F238E27FC236}">
                  <a16:creationId xmlns:a16="http://schemas.microsoft.com/office/drawing/2014/main" id="{92A67031-41E7-43C9-8962-AD5A25383D24}"/>
                </a:ext>
              </a:extLst>
            </p:cNvPr>
            <p:cNvCxnSpPr>
              <a:cxnSpLocks/>
            </p:cNvCxnSpPr>
            <p:nvPr/>
          </p:nvCxnSpPr>
          <p:spPr>
            <a:xfrm rot="16200000">
              <a:off x="8817888" y="3555960"/>
              <a:ext cx="5220000" cy="0"/>
            </a:xfrm>
            <a:prstGeom prst="line">
              <a:avLst/>
            </a:prstGeom>
            <a:ln>
              <a:solidFill>
                <a:srgbClr val="92D050"/>
              </a:solidFill>
            </a:ln>
          </p:spPr>
          <p:style>
            <a:lnRef idx="3">
              <a:schemeClr val="accent2"/>
            </a:lnRef>
            <a:fillRef idx="0">
              <a:schemeClr val="accent2"/>
            </a:fillRef>
            <a:effectRef idx="2">
              <a:schemeClr val="accent2"/>
            </a:effectRef>
            <a:fontRef idx="minor">
              <a:schemeClr val="tx1"/>
            </a:fontRef>
          </p:style>
        </p:cxnSp>
      </p:grpSp>
      <p:grpSp>
        <p:nvGrpSpPr>
          <p:cNvPr id="22" name="Group 21" descr="decorative element">
            <a:extLst>
              <a:ext uri="{FF2B5EF4-FFF2-40B4-BE49-F238E27FC236}">
                <a16:creationId xmlns:a16="http://schemas.microsoft.com/office/drawing/2014/main" id="{094F297F-EFDC-486B-84B0-60452DD9DD23}"/>
              </a:ext>
              <a:ext uri="{C183D7F6-B498-43B3-948B-1728B52AA6E4}">
                <adec:decorative xmlns:adec="http://schemas.microsoft.com/office/drawing/2017/decorative" xmlns="" val="1"/>
              </a:ext>
            </a:extLst>
          </p:cNvPr>
          <p:cNvGrpSpPr/>
          <p:nvPr/>
        </p:nvGrpSpPr>
        <p:grpSpPr>
          <a:xfrm rot="16200000" flipH="1" flipV="1">
            <a:off x="4127722" y="-1334239"/>
            <a:ext cx="3938452" cy="11430000"/>
            <a:chOff x="4578818" y="945960"/>
            <a:chExt cx="6880587" cy="5226241"/>
          </a:xfrm>
        </p:grpSpPr>
        <p:cxnSp>
          <p:nvCxnSpPr>
            <p:cNvPr id="23" name="Straight Connector 22">
              <a:extLst>
                <a:ext uri="{FF2B5EF4-FFF2-40B4-BE49-F238E27FC236}">
                  <a16:creationId xmlns:a16="http://schemas.microsoft.com/office/drawing/2014/main" id="{B19EBAE2-30BF-4069-8CA3-ED78C7E5B56D}"/>
                </a:ext>
              </a:extLst>
            </p:cNvPr>
            <p:cNvCxnSpPr/>
            <p:nvPr/>
          </p:nvCxnSpPr>
          <p:spPr>
            <a:xfrm>
              <a:off x="4578818" y="954315"/>
              <a:ext cx="6866419" cy="0"/>
            </a:xfrm>
            <a:prstGeom prst="line">
              <a:avLst/>
            </a:prstGeom>
            <a:ln>
              <a:solidFill>
                <a:schemeClr val="bg1"/>
              </a:solidFill>
            </a:ln>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a16="http://schemas.microsoft.com/office/drawing/2014/main" id="{DFB05770-3738-4864-BC82-D2B153B53989}"/>
                </a:ext>
              </a:extLst>
            </p:cNvPr>
            <p:cNvCxnSpPr/>
            <p:nvPr/>
          </p:nvCxnSpPr>
          <p:spPr>
            <a:xfrm>
              <a:off x="4592975" y="6172201"/>
              <a:ext cx="6866430" cy="0"/>
            </a:xfrm>
            <a:prstGeom prst="line">
              <a:avLst/>
            </a:prstGeom>
            <a:ln>
              <a:solidFill>
                <a:schemeClr val="bg1"/>
              </a:solidFill>
            </a:ln>
          </p:spPr>
          <p:style>
            <a:lnRef idx="3">
              <a:schemeClr val="accent2"/>
            </a:lnRef>
            <a:fillRef idx="0">
              <a:schemeClr val="accent2"/>
            </a:fillRef>
            <a:effectRef idx="2">
              <a:schemeClr val="accent2"/>
            </a:effectRef>
            <a:fontRef idx="minor">
              <a:schemeClr val="tx1"/>
            </a:fontRef>
          </p:style>
        </p:cxnSp>
        <p:cxnSp>
          <p:nvCxnSpPr>
            <p:cNvPr id="25" name="Straight Connector 24">
              <a:extLst>
                <a:ext uri="{FF2B5EF4-FFF2-40B4-BE49-F238E27FC236}">
                  <a16:creationId xmlns:a16="http://schemas.microsoft.com/office/drawing/2014/main" id="{8F765A14-4747-43AD-9029-6A1A9224A47D}"/>
                </a:ext>
              </a:extLst>
            </p:cNvPr>
            <p:cNvCxnSpPr>
              <a:cxnSpLocks/>
            </p:cNvCxnSpPr>
            <p:nvPr/>
          </p:nvCxnSpPr>
          <p:spPr>
            <a:xfrm rot="16200000">
              <a:off x="8817888" y="3555960"/>
              <a:ext cx="5220000" cy="0"/>
            </a:xfrm>
            <a:prstGeom prst="line">
              <a:avLst/>
            </a:prstGeom>
            <a:ln>
              <a:solidFill>
                <a:schemeClr val="bg1"/>
              </a:solidFill>
            </a:ln>
          </p:spPr>
          <p:style>
            <a:lnRef idx="3">
              <a:schemeClr val="accent2"/>
            </a:lnRef>
            <a:fillRef idx="0">
              <a:schemeClr val="accent2"/>
            </a:fillRef>
            <a:effectRef idx="2">
              <a:schemeClr val="accent2"/>
            </a:effectRef>
            <a:fontRef idx="minor">
              <a:schemeClr val="tx1"/>
            </a:fontRef>
          </p:style>
        </p:cxnSp>
      </p:grpSp>
      <p:cxnSp>
        <p:nvCxnSpPr>
          <p:cNvPr id="5" name="Straight Connector 4" descr="decorative element">
            <a:extLst>
              <a:ext uri="{FF2B5EF4-FFF2-40B4-BE49-F238E27FC236}">
                <a16:creationId xmlns:a16="http://schemas.microsoft.com/office/drawing/2014/main" id="{32CF6C65-9676-4BE4-A507-1A1EC5CCD812}"/>
              </a:ext>
              <a:ext uri="{C183D7F6-B498-43B3-948B-1728B52AA6E4}">
                <adec:decorative xmlns:adec="http://schemas.microsoft.com/office/drawing/2017/decorative" xmlns="" val="1"/>
              </a:ext>
            </a:extLst>
          </p:cNvPr>
          <p:cNvCxnSpPr/>
          <p:nvPr/>
        </p:nvCxnSpPr>
        <p:spPr>
          <a:xfrm>
            <a:off x="2667000" y="1433444"/>
            <a:ext cx="6819900" cy="0"/>
          </a:xfrm>
          <a:prstGeom prst="line">
            <a:avLst/>
          </a:prstGeom>
          <a:ln w="31750">
            <a:solidFill>
              <a:srgbClr val="92D050"/>
            </a:solidFill>
          </a:ln>
        </p:spPr>
        <p:style>
          <a:lnRef idx="3">
            <a:schemeClr val="dk1"/>
          </a:lnRef>
          <a:fillRef idx="0">
            <a:schemeClr val="dk1"/>
          </a:fillRef>
          <a:effectRef idx="2">
            <a:schemeClr val="dk1"/>
          </a:effectRef>
          <a:fontRef idx="minor">
            <a:schemeClr val="tx1"/>
          </a:fontRef>
        </p:style>
      </p:cxnSp>
      <p:pic>
        <p:nvPicPr>
          <p:cNvPr id="26" name="Picture 25" descr="\\nas\SMY_UserTFr$\smywilkss\Documents\My Pictures\2019-04-24\017.JPG"/>
          <p:cNvPicPr/>
          <p:nvPr/>
        </p:nvPicPr>
        <p:blipFill rotWithShape="1">
          <a:blip r:embed="rId3" cstate="print">
            <a:extLst>
              <a:ext uri="{28A0092B-C50C-407E-A947-70E740481C1C}">
                <a14:useLocalDpi xmlns:a14="http://schemas.microsoft.com/office/drawing/2010/main" val="0"/>
              </a:ext>
            </a:extLst>
          </a:blip>
          <a:srcRect l="-682" t="582" r="682" b="7380"/>
          <a:stretch/>
        </p:blipFill>
        <p:spPr bwMode="auto">
          <a:xfrm>
            <a:off x="8626374" y="3441421"/>
            <a:ext cx="2471117" cy="2789969"/>
          </a:xfrm>
          <a:prstGeom prst="rect">
            <a:avLst/>
          </a:prstGeom>
          <a:noFill/>
          <a:ln>
            <a:noFill/>
          </a:ln>
        </p:spPr>
      </p:pic>
      <p:pic>
        <p:nvPicPr>
          <p:cNvPr id="1027" name="Picture 3" descr="63d2eb2a-3b08-4108-99e9-1e57e2cfd8d0@halt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482" y="3492261"/>
            <a:ext cx="3145761" cy="270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IMG_14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892539" y="3645854"/>
            <a:ext cx="2789968" cy="2398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4E7ED"/>
                  </a:outerShdw>
                </a:effectLst>
              </a14:hiddenEffects>
            </a:ext>
          </a:extLst>
        </p:spPr>
      </p:pic>
    </p:spTree>
    <p:extLst>
      <p:ext uri="{BB962C8B-B14F-4D97-AF65-F5344CB8AC3E}">
        <p14:creationId xmlns:p14="http://schemas.microsoft.com/office/powerpoint/2010/main" val="39383138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412" y="945010"/>
            <a:ext cx="11880965" cy="1127761"/>
          </a:xfrm>
        </p:spPr>
        <p:txBody>
          <a:bodyPr/>
          <a:lstStyle/>
          <a:p>
            <a:pPr>
              <a:lnSpc>
                <a:spcPct val="100000"/>
              </a:lnSpc>
              <a:spcBef>
                <a:spcPts val="1000"/>
              </a:spcBef>
            </a:pPr>
            <a:r>
              <a:rPr lang="en-GB" sz="2400" dirty="0" smtClean="0"/>
              <a:t>Things you need to know</a:t>
            </a:r>
            <a:br>
              <a:rPr lang="en-GB" sz="2400" dirty="0" smtClean="0"/>
            </a:br>
            <a:r>
              <a:rPr lang="en-GB" sz="2400" dirty="0" smtClean="0"/>
              <a:t> </a:t>
            </a:r>
            <a:r>
              <a:rPr lang="en-GB" dirty="0"/>
              <a:t/>
            </a:r>
            <a:br>
              <a:rPr lang="en-GB" dirty="0"/>
            </a:br>
            <a:r>
              <a:rPr lang="en-GB" sz="1400" dirty="0" smtClean="0">
                <a:latin typeface="+mn-lt"/>
              </a:rPr>
              <a:t>St Mary’s is a Church of England Primary School and Nursery for </a:t>
            </a:r>
            <a:r>
              <a:rPr lang="en-GB" sz="1400" dirty="0">
                <a:latin typeface="+mn-lt"/>
              </a:rPr>
              <a:t>children aged </a:t>
            </a:r>
            <a:r>
              <a:rPr lang="en-GB" sz="1400" dirty="0" smtClean="0">
                <a:latin typeface="+mn-lt"/>
              </a:rPr>
              <a:t>3 to 11.  </a:t>
            </a:r>
            <a:r>
              <a:rPr lang="en-GB" sz="1400" dirty="0">
                <a:latin typeface="+mn-lt"/>
              </a:rPr>
              <a:t>The school is a lively, happy place where </a:t>
            </a:r>
            <a:r>
              <a:rPr lang="en-GB" sz="1400" dirty="0" smtClean="0">
                <a:latin typeface="+mn-lt"/>
              </a:rPr>
              <a:t>all are </a:t>
            </a:r>
            <a:r>
              <a:rPr lang="en-GB" sz="1400" dirty="0">
                <a:latin typeface="+mn-lt"/>
              </a:rPr>
              <a:t>treated as individuals within a Christian family atmosphere. We ensure that the children benefit from a rich, balanced curriculum that is presented in an exciting and imaginative manner with lots of opportunities for first hand experiences, investigation and learning through play. Staff, parents and governors work very hard to give our children the education they deserve and experiences they will remember. The curriculum is enriched by visits, visitors and extensive use of the </a:t>
            </a:r>
            <a:r>
              <a:rPr lang="en-GB" sz="1400" dirty="0" smtClean="0">
                <a:latin typeface="+mn-lt"/>
              </a:rPr>
              <a:t>environment. We </a:t>
            </a:r>
            <a:r>
              <a:rPr lang="en-GB" sz="1400" dirty="0">
                <a:latin typeface="+mn-lt"/>
              </a:rPr>
              <a:t>celebrate all our children’s individual strengths and achievements</a:t>
            </a:r>
            <a:r>
              <a:rPr lang="en-GB" sz="1600" dirty="0">
                <a:latin typeface="+mn-lt"/>
              </a:rPr>
              <a:t>. </a:t>
            </a:r>
          </a:p>
        </p:txBody>
      </p:sp>
      <p:sp>
        <p:nvSpPr>
          <p:cNvPr id="7" name="TextBox 6"/>
          <p:cNvSpPr txBox="1"/>
          <p:nvPr/>
        </p:nvSpPr>
        <p:spPr>
          <a:xfrm>
            <a:off x="396933" y="2411899"/>
            <a:ext cx="3467100" cy="7078861"/>
          </a:xfrm>
          <a:prstGeom prst="rect">
            <a:avLst/>
          </a:prstGeom>
          <a:noFill/>
        </p:spPr>
        <p:txBody>
          <a:bodyPr wrap="square" rtlCol="0">
            <a:spAutoFit/>
          </a:bodyPr>
          <a:lstStyle/>
          <a:p>
            <a:r>
              <a:rPr lang="en-GB" dirty="0" smtClean="0"/>
              <a:t>School uniform</a:t>
            </a:r>
          </a:p>
          <a:p>
            <a:endParaRPr lang="en-GB" dirty="0"/>
          </a:p>
          <a:p>
            <a:r>
              <a:rPr lang="en-GB" sz="1400" dirty="0" smtClean="0"/>
              <a:t>Uniform must be worn every day. All items need to be marked with your child’s name. School jumpers, cardigans and polo shirts, </a:t>
            </a:r>
            <a:endParaRPr lang="en-GB" sz="1400" dirty="0" smtClean="0"/>
          </a:p>
          <a:p>
            <a:r>
              <a:rPr lang="en-GB" sz="1400" dirty="0" smtClean="0"/>
              <a:t>-    </a:t>
            </a:r>
            <a:r>
              <a:rPr lang="en-GB" sz="1400" dirty="0" smtClean="0"/>
              <a:t>White </a:t>
            </a:r>
            <a:r>
              <a:rPr lang="en-GB" sz="1400" dirty="0" smtClean="0"/>
              <a:t>polo shirt</a:t>
            </a:r>
          </a:p>
          <a:p>
            <a:pPr marL="285750" indent="-285750">
              <a:buFontTx/>
              <a:buChar char="-"/>
            </a:pPr>
            <a:r>
              <a:rPr lang="en-GB" sz="1400" dirty="0" smtClean="0"/>
              <a:t>Green jumper or cardigan</a:t>
            </a:r>
          </a:p>
          <a:p>
            <a:pPr marL="285750" indent="-285750">
              <a:buFontTx/>
              <a:buChar char="-"/>
            </a:pPr>
            <a:r>
              <a:rPr lang="en-GB" sz="1400" dirty="0" smtClean="0"/>
              <a:t>Grey trousers or skirt</a:t>
            </a:r>
          </a:p>
          <a:p>
            <a:pPr marL="285750" indent="-285750">
              <a:buFontTx/>
              <a:buChar char="-"/>
            </a:pPr>
            <a:r>
              <a:rPr lang="en-GB" sz="1400" dirty="0" smtClean="0"/>
              <a:t>Black shoes </a:t>
            </a:r>
          </a:p>
          <a:p>
            <a:pPr marL="285750" indent="-285750">
              <a:buFontTx/>
              <a:buChar char="-"/>
            </a:pPr>
            <a:r>
              <a:rPr lang="en-GB" sz="1400" dirty="0" smtClean="0"/>
              <a:t>In summer a green or yellow checked dress and optional grey shorts.</a:t>
            </a:r>
          </a:p>
          <a:p>
            <a:pPr marL="285750" indent="-285750">
              <a:buFontTx/>
              <a:buChar char="-"/>
            </a:pPr>
            <a:r>
              <a:rPr lang="en-GB" sz="1400" dirty="0" smtClean="0"/>
              <a:t>No </a:t>
            </a:r>
            <a:r>
              <a:rPr lang="en-GB" sz="1400" dirty="0"/>
              <a:t>jewellery is allowed at St Mary’s. </a:t>
            </a:r>
          </a:p>
          <a:p>
            <a:pPr marL="285750" indent="-285750">
              <a:buFontTx/>
              <a:buChar char="-"/>
            </a:pPr>
            <a:r>
              <a:rPr lang="en-GB" sz="1400" dirty="0" smtClean="0"/>
              <a:t>One </a:t>
            </a:r>
            <a:r>
              <a:rPr lang="en-GB" sz="1400" dirty="0"/>
              <a:t>pair of small stud earrings may be worn,  but will need to be covered with a plaster for P.E. </a:t>
            </a:r>
            <a:r>
              <a:rPr lang="en-GB" sz="1400" dirty="0" smtClean="0"/>
              <a:t>sessions</a:t>
            </a:r>
          </a:p>
          <a:p>
            <a:pPr marL="285750" indent="-285750">
              <a:buFontTx/>
              <a:buChar char="-"/>
            </a:pPr>
            <a:r>
              <a:rPr lang="en-GB" sz="1400" dirty="0" smtClean="0"/>
              <a:t>Hair </a:t>
            </a:r>
            <a:r>
              <a:rPr lang="en-GB" sz="1400" dirty="0"/>
              <a:t>bobbles should be unobtrusive and no nail varnish should be </a:t>
            </a:r>
            <a:r>
              <a:rPr lang="en-GB" sz="1400" dirty="0" smtClean="0"/>
              <a:t>worn</a:t>
            </a:r>
          </a:p>
          <a:p>
            <a:pPr marL="285750" indent="-285750">
              <a:buFontTx/>
              <a:buChar char="-"/>
            </a:pPr>
            <a:r>
              <a:rPr lang="en-GB" sz="1400" dirty="0" smtClean="0"/>
              <a:t>No flip flops to be worn </a:t>
            </a:r>
            <a:endParaRPr lang="en-GB" sz="1400" dirty="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r>
              <a:rPr lang="en-GB" dirty="0" smtClean="0"/>
              <a:t> </a:t>
            </a:r>
            <a:endParaRPr lang="en-GB" dirty="0"/>
          </a:p>
        </p:txBody>
      </p:sp>
      <p:sp>
        <p:nvSpPr>
          <p:cNvPr id="8" name="TextBox 7"/>
          <p:cNvSpPr txBox="1"/>
          <p:nvPr/>
        </p:nvSpPr>
        <p:spPr>
          <a:xfrm>
            <a:off x="4547016" y="2411899"/>
            <a:ext cx="2880000" cy="4103688"/>
          </a:xfrm>
          <a:prstGeom prst="rect">
            <a:avLst/>
          </a:prstGeom>
          <a:noFill/>
        </p:spPr>
        <p:txBody>
          <a:bodyPr wrap="square" rtlCol="0">
            <a:spAutoFit/>
          </a:bodyPr>
          <a:lstStyle/>
          <a:p>
            <a:r>
              <a:rPr lang="en-GB" dirty="0" smtClean="0"/>
              <a:t>P.E. kit</a:t>
            </a:r>
          </a:p>
          <a:p>
            <a:endParaRPr lang="en-GB" dirty="0"/>
          </a:p>
          <a:p>
            <a:r>
              <a:rPr lang="en-GB" sz="1400" dirty="0" smtClean="0"/>
              <a:t>Kept in drawstring bag in school </a:t>
            </a:r>
          </a:p>
          <a:p>
            <a:r>
              <a:rPr lang="en-GB" sz="1400" dirty="0" smtClean="0"/>
              <a:t>Trainers </a:t>
            </a:r>
          </a:p>
          <a:p>
            <a:r>
              <a:rPr lang="en-GB" sz="1400" dirty="0" smtClean="0"/>
              <a:t>White T Shirt </a:t>
            </a:r>
          </a:p>
          <a:p>
            <a:r>
              <a:rPr lang="en-GB" sz="1400" dirty="0" smtClean="0"/>
              <a:t>Black shorts </a:t>
            </a:r>
          </a:p>
          <a:p>
            <a:r>
              <a:rPr lang="en-GB" sz="1400" dirty="0" smtClean="0"/>
              <a:t>Black joggers in winter </a:t>
            </a:r>
          </a:p>
          <a:p>
            <a:r>
              <a:rPr lang="en-GB" sz="1400" dirty="0" smtClean="0"/>
              <a:t>(optional) </a:t>
            </a:r>
          </a:p>
          <a:p>
            <a:endParaRPr lang="en-GB" dirty="0"/>
          </a:p>
          <a:p>
            <a:r>
              <a:rPr lang="en-GB" dirty="0" smtClean="0"/>
              <a:t>Lost Property</a:t>
            </a:r>
          </a:p>
          <a:p>
            <a:endParaRPr lang="en-GB" dirty="0" smtClean="0"/>
          </a:p>
          <a:p>
            <a:pPr>
              <a:spcBef>
                <a:spcPts val="1000"/>
              </a:spcBef>
            </a:pPr>
            <a:r>
              <a:rPr lang="en-GB" sz="1400" dirty="0" smtClean="0"/>
              <a:t>The </a:t>
            </a:r>
            <a:r>
              <a:rPr lang="en-GB" sz="1400" dirty="0"/>
              <a:t>school can not accept responsibility for any lost property. All clothing should be clearly marked and unnecessary items left at home</a:t>
            </a:r>
          </a:p>
        </p:txBody>
      </p:sp>
      <p:sp>
        <p:nvSpPr>
          <p:cNvPr id="9" name="TextBox 8"/>
          <p:cNvSpPr txBox="1"/>
          <p:nvPr/>
        </p:nvSpPr>
        <p:spPr>
          <a:xfrm>
            <a:off x="8109999" y="2596566"/>
            <a:ext cx="2880000" cy="523220"/>
          </a:xfrm>
          <a:prstGeom prst="rect">
            <a:avLst/>
          </a:prstGeom>
          <a:noFill/>
        </p:spPr>
        <p:txBody>
          <a:bodyPr wrap="square" rtlCol="0">
            <a:spAutoFit/>
          </a:bodyPr>
          <a:lstStyle/>
          <a:p>
            <a:endParaRPr lang="en-GB" sz="1400" dirty="0"/>
          </a:p>
          <a:p>
            <a:pPr marL="285750" indent="-285750">
              <a:buFontTx/>
              <a:buChar char="-"/>
            </a:pPr>
            <a:endParaRPr lang="en-GB" sz="1400" dirty="0"/>
          </a:p>
        </p:txBody>
      </p:sp>
      <p:sp>
        <p:nvSpPr>
          <p:cNvPr id="5" name="TextBox 4"/>
          <p:cNvSpPr txBox="1"/>
          <p:nvPr/>
        </p:nvSpPr>
        <p:spPr>
          <a:xfrm>
            <a:off x="8329777" y="2411899"/>
            <a:ext cx="3657600" cy="4534575"/>
          </a:xfrm>
          <a:prstGeom prst="rect">
            <a:avLst/>
          </a:prstGeom>
          <a:noFill/>
        </p:spPr>
        <p:txBody>
          <a:bodyPr wrap="square" rtlCol="0">
            <a:spAutoFit/>
          </a:bodyPr>
          <a:lstStyle/>
          <a:p>
            <a:r>
              <a:rPr lang="en-GB" dirty="0"/>
              <a:t>Behaviour </a:t>
            </a:r>
            <a:endParaRPr lang="en-GB" dirty="0" smtClean="0"/>
          </a:p>
          <a:p>
            <a:endParaRPr lang="en-GB" sz="1400" dirty="0"/>
          </a:p>
          <a:p>
            <a:pPr>
              <a:spcBef>
                <a:spcPts val="100"/>
              </a:spcBef>
            </a:pPr>
            <a:r>
              <a:rPr lang="en-GB" sz="1400" dirty="0"/>
              <a:t>We pride ourselves on the positive relationships between staff and </a:t>
            </a:r>
            <a:r>
              <a:rPr lang="en-GB" sz="1400" dirty="0" smtClean="0"/>
              <a:t>children. </a:t>
            </a:r>
          </a:p>
          <a:p>
            <a:pPr>
              <a:spcBef>
                <a:spcPts val="100"/>
              </a:spcBef>
            </a:pPr>
            <a:r>
              <a:rPr lang="en-GB" sz="1400" dirty="0" smtClean="0"/>
              <a:t>We </a:t>
            </a:r>
            <a:r>
              <a:rPr lang="en-GB" sz="1400" dirty="0"/>
              <a:t>encourage our children to develop self-discipline and to be aware of the needs of others. Although this is a forward thinking school our Behaviour Policy is based on good old fashioned manners and respect for others!</a:t>
            </a:r>
          </a:p>
          <a:p>
            <a:pPr lvl="0">
              <a:spcBef>
                <a:spcPts val="100"/>
              </a:spcBef>
            </a:pPr>
            <a:r>
              <a:rPr lang="en-GB" sz="1400" dirty="0">
                <a:solidFill>
                  <a:srgbClr val="000000"/>
                </a:solidFill>
              </a:rPr>
              <a:t>Our school rules are </a:t>
            </a:r>
          </a:p>
          <a:p>
            <a:pPr lvl="0">
              <a:spcBef>
                <a:spcPts val="100"/>
              </a:spcBef>
            </a:pPr>
            <a:r>
              <a:rPr lang="en-GB" sz="1400" dirty="0">
                <a:solidFill>
                  <a:srgbClr val="000000"/>
                </a:solidFill>
              </a:rPr>
              <a:t>Be ready </a:t>
            </a:r>
          </a:p>
          <a:p>
            <a:pPr lvl="0">
              <a:spcBef>
                <a:spcPts val="100"/>
              </a:spcBef>
            </a:pPr>
            <a:r>
              <a:rPr lang="en-GB" sz="1400" dirty="0">
                <a:solidFill>
                  <a:srgbClr val="000000"/>
                </a:solidFill>
              </a:rPr>
              <a:t>Be respectful</a:t>
            </a:r>
          </a:p>
          <a:p>
            <a:pPr lvl="0">
              <a:spcBef>
                <a:spcPts val="100"/>
              </a:spcBef>
            </a:pPr>
            <a:r>
              <a:rPr lang="en-GB" sz="1400" dirty="0">
                <a:solidFill>
                  <a:srgbClr val="000000"/>
                </a:solidFill>
              </a:rPr>
              <a:t>Be safe. </a:t>
            </a:r>
            <a:endParaRPr lang="en-GB" sz="1400" dirty="0" smtClean="0">
              <a:solidFill>
                <a:srgbClr val="000000"/>
              </a:solidFill>
            </a:endParaRPr>
          </a:p>
          <a:p>
            <a:pPr lvl="0">
              <a:spcBef>
                <a:spcPts val="100"/>
              </a:spcBef>
            </a:pPr>
            <a:endParaRPr lang="en-GB" sz="1400" dirty="0" smtClean="0">
              <a:solidFill>
                <a:srgbClr val="000000"/>
              </a:solidFill>
            </a:endParaRPr>
          </a:p>
          <a:p>
            <a:pPr lvl="0">
              <a:spcBef>
                <a:spcPts val="100"/>
              </a:spcBef>
            </a:pPr>
            <a:endParaRPr lang="en-GB" sz="1400" dirty="0">
              <a:solidFill>
                <a:srgbClr val="000000"/>
              </a:solidFill>
            </a:endParaRPr>
          </a:p>
          <a:p>
            <a:endParaRPr lang="en-GB" dirty="0" smtClean="0"/>
          </a:p>
          <a:p>
            <a:endParaRPr lang="en-GB" dirty="0"/>
          </a:p>
          <a:p>
            <a:endParaRPr lang="en-GB" dirty="0"/>
          </a:p>
        </p:txBody>
      </p:sp>
      <p:pic>
        <p:nvPicPr>
          <p:cNvPr id="6" name="Picture 5"/>
          <p:cNvPicPr>
            <a:picLocks noChangeAspect="1"/>
          </p:cNvPicPr>
          <p:nvPr/>
        </p:nvPicPr>
        <p:blipFill>
          <a:blip r:embed="rId2"/>
          <a:stretch>
            <a:fillRect/>
          </a:stretch>
        </p:blipFill>
        <p:spPr>
          <a:xfrm>
            <a:off x="8244109" y="5620405"/>
            <a:ext cx="3743268" cy="1237595"/>
          </a:xfrm>
          <a:prstGeom prst="rect">
            <a:avLst/>
          </a:prstGeom>
        </p:spPr>
      </p:pic>
    </p:spTree>
    <p:extLst>
      <p:ext uri="{BB962C8B-B14F-4D97-AF65-F5344CB8AC3E}">
        <p14:creationId xmlns:p14="http://schemas.microsoft.com/office/powerpoint/2010/main" val="15416366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descr="decorative element">
            <a:extLst>
              <a:ext uri="{FF2B5EF4-FFF2-40B4-BE49-F238E27FC236}">
                <a16:creationId xmlns:a16="http://schemas.microsoft.com/office/drawing/2014/main" id="{58705588-E2BC-4E36-A99E-9B19942BFEC3}"/>
              </a:ext>
              <a:ext uri="{C183D7F6-B498-43B3-948B-1728B52AA6E4}">
                <adec:decorative xmlns:adec="http://schemas.microsoft.com/office/drawing/2017/decorative" xmlns="" val="1"/>
              </a:ext>
            </a:extLst>
          </p:cNvPr>
          <p:cNvSpPr/>
          <p:nvPr/>
        </p:nvSpPr>
        <p:spPr>
          <a:xfrm>
            <a:off x="4370178" y="1005840"/>
            <a:ext cx="3456000" cy="2520000"/>
          </a:xfrm>
          <a:prstGeom prst="rect">
            <a:avLst/>
          </a:prstGeom>
          <a:solidFill>
            <a:schemeClr val="accent2">
              <a:alpha val="8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dirty="0"/>
          </a:p>
        </p:txBody>
      </p:sp>
      <p:sp>
        <p:nvSpPr>
          <p:cNvPr id="2" name="Title 1">
            <a:extLst>
              <a:ext uri="{FF2B5EF4-FFF2-40B4-BE49-F238E27FC236}">
                <a16:creationId xmlns:a16="http://schemas.microsoft.com/office/drawing/2014/main" id="{E53B6E93-870A-47FD-871A-60D186B2A8AF}"/>
              </a:ext>
            </a:extLst>
          </p:cNvPr>
          <p:cNvSpPr>
            <a:spLocks noGrp="1"/>
          </p:cNvSpPr>
          <p:nvPr>
            <p:ph type="title"/>
          </p:nvPr>
        </p:nvSpPr>
        <p:spPr>
          <a:xfrm>
            <a:off x="4175220" y="673331"/>
            <a:ext cx="3841560" cy="3420000"/>
          </a:xfrm>
        </p:spPr>
        <p:txBody>
          <a:bodyPr rtlCol="0"/>
          <a:lstStyle/>
          <a:p>
            <a:pPr algn="ctr" rtl="0">
              <a:lnSpc>
                <a:spcPct val="100000"/>
              </a:lnSpc>
            </a:pPr>
            <a:r>
              <a:rPr lang="en-GB" sz="4000" b="1" dirty="0" smtClean="0"/>
              <a:t>Attendance </a:t>
            </a:r>
            <a:endParaRPr lang="en-GB" sz="4000" dirty="0"/>
          </a:p>
        </p:txBody>
      </p:sp>
      <p:sp>
        <p:nvSpPr>
          <p:cNvPr id="19" name="Text Placeholder 18">
            <a:extLst>
              <a:ext uri="{FF2B5EF4-FFF2-40B4-BE49-F238E27FC236}">
                <a16:creationId xmlns:a16="http://schemas.microsoft.com/office/drawing/2014/main" id="{3B6260BF-B12E-43D7-873E-A093915B3759}"/>
              </a:ext>
            </a:extLst>
          </p:cNvPr>
          <p:cNvSpPr>
            <a:spLocks noGrp="1"/>
          </p:cNvSpPr>
          <p:nvPr>
            <p:ph type="body" sz="half" idx="2"/>
          </p:nvPr>
        </p:nvSpPr>
        <p:spPr>
          <a:xfrm>
            <a:off x="8253542" y="790633"/>
            <a:ext cx="3840182" cy="5932384"/>
          </a:xfrm>
        </p:spPr>
        <p:txBody>
          <a:bodyPr rtlCol="0">
            <a:normAutofit fontScale="25000" lnSpcReduction="20000"/>
          </a:bodyPr>
          <a:lstStyle/>
          <a:p>
            <a:pPr marL="0" indent="0">
              <a:buNone/>
            </a:pPr>
            <a:r>
              <a:rPr lang="en-GB" sz="7200" dirty="0"/>
              <a:t>Absence</a:t>
            </a:r>
          </a:p>
          <a:p>
            <a:pPr marL="0" indent="0">
              <a:lnSpc>
                <a:spcPct val="120000"/>
              </a:lnSpc>
              <a:buNone/>
            </a:pPr>
            <a:r>
              <a:rPr lang="en-GB" sz="5600" dirty="0"/>
              <a:t>Parents/carers should contact the school on the first morning of their child’s absence, providing details of the reason for their absence. If the school has not been informed of any absence by 9:30am, the administration staff will try and contact the family, keeping a record of steps </a:t>
            </a:r>
            <a:r>
              <a:rPr lang="en-GB" sz="5600" dirty="0" smtClean="0"/>
              <a:t>taken. </a:t>
            </a:r>
            <a:endParaRPr lang="en-GB" sz="5600" dirty="0"/>
          </a:p>
          <a:p>
            <a:pPr marL="0" indent="0">
              <a:lnSpc>
                <a:spcPct val="120000"/>
              </a:lnSpc>
              <a:buNone/>
            </a:pPr>
            <a:r>
              <a:rPr lang="en-GB" sz="2500" dirty="0"/>
              <a:t> </a:t>
            </a:r>
          </a:p>
          <a:p>
            <a:pPr marL="0" indent="0">
              <a:spcBef>
                <a:spcPts val="600"/>
              </a:spcBef>
              <a:buNone/>
            </a:pPr>
            <a:r>
              <a:rPr lang="en-GB" sz="7200" dirty="0"/>
              <a:t>Leave of absence</a:t>
            </a:r>
          </a:p>
          <a:p>
            <a:pPr marL="0" indent="0">
              <a:lnSpc>
                <a:spcPct val="120000"/>
              </a:lnSpc>
              <a:buNone/>
            </a:pPr>
            <a:r>
              <a:rPr lang="en-GB" sz="5600" dirty="0"/>
              <a:t>Parents and carers requesting leave of absence for anything other than medical reasons must make a request in writing in advance. Leave of absence for holidays can no longer be authorised due to changes in Government legislation. All leave of absence is at the </a:t>
            </a:r>
            <a:r>
              <a:rPr lang="en-GB" sz="5600" dirty="0" err="1"/>
              <a:t>Headteacher’s</a:t>
            </a:r>
            <a:r>
              <a:rPr lang="en-GB" sz="5600" dirty="0"/>
              <a:t> discretion and will be granted only for exceptional circumstances. When leave of absence is unauthorised, it may be necessary to impose a fine. </a:t>
            </a:r>
          </a:p>
          <a:p>
            <a:pPr marL="0" indent="0">
              <a:lnSpc>
                <a:spcPct val="120000"/>
              </a:lnSpc>
              <a:buNone/>
            </a:pPr>
            <a:r>
              <a:rPr lang="en-GB" sz="5600" dirty="0"/>
              <a:t>For more information about attendance, please see the Attendance Policy on our website.</a:t>
            </a:r>
          </a:p>
          <a:p>
            <a:pPr marL="0" indent="0" rtl="0">
              <a:buNone/>
            </a:pPr>
            <a:endParaRPr lang="en-GB" sz="5600" dirty="0"/>
          </a:p>
        </p:txBody>
      </p:sp>
      <p:sp>
        <p:nvSpPr>
          <p:cNvPr id="14" name="Text Placeholder 13">
            <a:extLst>
              <a:ext uri="{FF2B5EF4-FFF2-40B4-BE49-F238E27FC236}">
                <a16:creationId xmlns:a16="http://schemas.microsoft.com/office/drawing/2014/main" id="{DF07F4A7-B79A-4E16-A73A-E30B7C64B324}"/>
              </a:ext>
            </a:extLst>
          </p:cNvPr>
          <p:cNvSpPr>
            <a:spLocks noGrp="1"/>
          </p:cNvSpPr>
          <p:nvPr>
            <p:ph type="body" sz="half" idx="15"/>
          </p:nvPr>
        </p:nvSpPr>
        <p:spPr>
          <a:xfrm>
            <a:off x="98276" y="790633"/>
            <a:ext cx="4078322" cy="5593080"/>
          </a:xfrm>
        </p:spPr>
        <p:txBody>
          <a:bodyPr rtlCol="0">
            <a:normAutofit fontScale="25000" lnSpcReduction="20000"/>
          </a:bodyPr>
          <a:lstStyle/>
          <a:p>
            <a:pPr marL="0" indent="0">
              <a:buNone/>
            </a:pPr>
            <a:r>
              <a:rPr lang="en-GB" sz="7200" dirty="0"/>
              <a:t>Attendance</a:t>
            </a:r>
          </a:p>
          <a:p>
            <a:pPr marL="0" indent="0">
              <a:lnSpc>
                <a:spcPct val="120000"/>
              </a:lnSpc>
              <a:buNone/>
            </a:pPr>
            <a:r>
              <a:rPr lang="en-GB" sz="5600" dirty="0"/>
              <a:t>As a Church of England school, St Mary’s believe that all children are loved by God, are individually unique and that the school has a mission to help each pupil to fulfil their potential. If pupils are to get the greatest benefit from their education, regular and punctual school attendance is important. Children are expected to attend school for the full 190 days of the academic year in order to receive their educational entitlement. Children with poor attendance tend to achieve less well than their peers.</a:t>
            </a:r>
          </a:p>
          <a:p>
            <a:pPr marL="0" indent="0">
              <a:buNone/>
            </a:pPr>
            <a:endParaRPr lang="en-GB" sz="7200" dirty="0" smtClean="0"/>
          </a:p>
          <a:p>
            <a:pPr marL="0" indent="0">
              <a:spcBef>
                <a:spcPts val="0"/>
              </a:spcBef>
              <a:buNone/>
            </a:pPr>
            <a:r>
              <a:rPr lang="en-GB" sz="7200" dirty="0" smtClean="0"/>
              <a:t>Registration</a:t>
            </a:r>
            <a:endParaRPr lang="en-GB" sz="5600" dirty="0"/>
          </a:p>
          <a:p>
            <a:pPr marL="0" indent="0">
              <a:lnSpc>
                <a:spcPct val="120000"/>
              </a:lnSpc>
              <a:buNone/>
            </a:pPr>
            <a:r>
              <a:rPr lang="en-GB" sz="5600" dirty="0"/>
              <a:t>Due to the current Covid-19 pandemic, </a:t>
            </a:r>
            <a:r>
              <a:rPr lang="en-GB" sz="5600" dirty="0" smtClean="0"/>
              <a:t>registration </a:t>
            </a:r>
            <a:r>
              <a:rPr lang="en-GB" sz="5600" dirty="0"/>
              <a:t>times are </a:t>
            </a:r>
            <a:r>
              <a:rPr lang="en-GB" sz="5600" dirty="0" smtClean="0"/>
              <a:t>staggered </a:t>
            </a:r>
            <a:r>
              <a:rPr lang="en-GB" sz="5600" dirty="0"/>
              <a:t>and these changes will remain in place until further notice. Parents and </a:t>
            </a:r>
            <a:r>
              <a:rPr lang="en-GB" sz="5600" dirty="0" smtClean="0"/>
              <a:t>are </a:t>
            </a:r>
            <a:r>
              <a:rPr lang="en-GB" sz="5600" dirty="0"/>
              <a:t>asked to support this through prompt arrivals and departures at their classroom doors. If a pupil arrives late, they will receive a late mark. Registration is taken promptly each morning between 9am and 9:15am (depending upon the class start time) and again in the afternoon following lunch break. A child arriving after 9:30am will be marked as having an unauthorised absence for the morning.</a:t>
            </a:r>
          </a:p>
          <a:p>
            <a:pPr marL="0" indent="0">
              <a:buNone/>
            </a:pPr>
            <a:r>
              <a:rPr lang="en-GB" dirty="0"/>
              <a:t> </a:t>
            </a:r>
          </a:p>
          <a:p>
            <a:pPr marL="0" indent="0" rtl="0">
              <a:buNone/>
            </a:pPr>
            <a:endParaRPr lang="en-GB" dirty="0"/>
          </a:p>
        </p:txBody>
      </p:sp>
      <p:cxnSp>
        <p:nvCxnSpPr>
          <p:cNvPr id="28" name="Straight Connector 27" descr="decorative element">
            <a:extLst>
              <a:ext uri="{FF2B5EF4-FFF2-40B4-BE49-F238E27FC236}">
                <a16:creationId xmlns:a16="http://schemas.microsoft.com/office/drawing/2014/main" id="{4EB46CFB-014A-4721-A9DB-8607BB257FD4}"/>
              </a:ext>
              <a:ext uri="{C183D7F6-B498-43B3-948B-1728B52AA6E4}">
                <adec:decorative xmlns:adec="http://schemas.microsoft.com/office/drawing/2017/decorative" xmlns="" val="1"/>
              </a:ext>
            </a:extLst>
          </p:cNvPr>
          <p:cNvCxnSpPr/>
          <p:nvPr/>
        </p:nvCxnSpPr>
        <p:spPr>
          <a:xfrm>
            <a:off x="4530000" y="3387388"/>
            <a:ext cx="313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0178" y="3802380"/>
            <a:ext cx="3456000" cy="2581333"/>
          </a:xfrm>
          <a:prstGeom prst="rect">
            <a:avLst/>
          </a:prstGeom>
        </p:spPr>
      </p:pic>
    </p:spTree>
    <p:extLst>
      <p:ext uri="{BB962C8B-B14F-4D97-AF65-F5344CB8AC3E}">
        <p14:creationId xmlns:p14="http://schemas.microsoft.com/office/powerpoint/2010/main" val="6708706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4C0AF-0C99-49B8-B848-73442FA812F7}"/>
              </a:ext>
            </a:extLst>
          </p:cNvPr>
          <p:cNvSpPr>
            <a:spLocks noGrp="1"/>
          </p:cNvSpPr>
          <p:nvPr>
            <p:ph type="title"/>
          </p:nvPr>
        </p:nvSpPr>
        <p:spPr>
          <a:xfrm>
            <a:off x="922420" y="592183"/>
            <a:ext cx="11011593" cy="1810379"/>
          </a:xfrm>
        </p:spPr>
        <p:txBody>
          <a:bodyPr rtlCol="0"/>
          <a:lstStyle/>
          <a:p>
            <a:r>
              <a:rPr lang="en-GB" sz="2400" dirty="0"/>
              <a:t>COMMUNICATIONS WITH </a:t>
            </a:r>
            <a:r>
              <a:rPr lang="en-GB" sz="2400" dirty="0" smtClean="0"/>
              <a:t>PARENTS</a:t>
            </a:r>
            <a:endParaRPr lang="en-GB" sz="2400" dirty="0">
              <a:solidFill>
                <a:schemeClr val="tx1"/>
              </a:solidFill>
            </a:endParaRPr>
          </a:p>
        </p:txBody>
      </p:sp>
      <p:sp>
        <p:nvSpPr>
          <p:cNvPr id="4" name="Text Placeholder 3">
            <a:extLst>
              <a:ext uri="{FF2B5EF4-FFF2-40B4-BE49-F238E27FC236}">
                <a16:creationId xmlns:a16="http://schemas.microsoft.com/office/drawing/2014/main" id="{24F1A56A-9365-4450-94DC-F98248141D77}"/>
              </a:ext>
            </a:extLst>
          </p:cNvPr>
          <p:cNvSpPr>
            <a:spLocks noGrp="1"/>
          </p:cNvSpPr>
          <p:nvPr>
            <p:ph type="body" sz="half" idx="2"/>
          </p:nvPr>
        </p:nvSpPr>
        <p:spPr>
          <a:xfrm>
            <a:off x="521238" y="1428586"/>
            <a:ext cx="11263442" cy="4373698"/>
          </a:xfrm>
        </p:spPr>
        <p:txBody>
          <a:bodyPr rtlCol="0">
            <a:normAutofit fontScale="92500" lnSpcReduction="20000"/>
          </a:bodyPr>
          <a:lstStyle/>
          <a:p>
            <a:pPr marL="0" indent="0">
              <a:lnSpc>
                <a:spcPct val="110000"/>
              </a:lnSpc>
              <a:buNone/>
            </a:pPr>
            <a:r>
              <a:rPr lang="en-GB" sz="1500" dirty="0" smtClean="0"/>
              <a:t>Our  </a:t>
            </a:r>
            <a:r>
              <a:rPr lang="en-GB" sz="1500" dirty="0"/>
              <a:t>website </a:t>
            </a:r>
            <a:r>
              <a:rPr lang="en-GB" sz="1500" dirty="0" smtClean="0"/>
              <a:t>will </a:t>
            </a:r>
            <a:r>
              <a:rPr lang="en-GB" sz="1500" dirty="0"/>
              <a:t>give you a flavour of what </a:t>
            </a:r>
            <a:r>
              <a:rPr lang="en-GB" sz="1500" dirty="0" smtClean="0"/>
              <a:t>is going </a:t>
            </a:r>
            <a:r>
              <a:rPr lang="en-GB" sz="1500" dirty="0"/>
              <a:t>on in school, but we do have an </a:t>
            </a:r>
            <a:r>
              <a:rPr lang="en-GB" sz="1500" dirty="0" smtClean="0"/>
              <a:t>open-door policy </a:t>
            </a:r>
            <a:r>
              <a:rPr lang="en-GB" sz="1500" dirty="0"/>
              <a:t>so if you have any concerns or would just </a:t>
            </a:r>
            <a:r>
              <a:rPr lang="en-GB" sz="1500" dirty="0" smtClean="0"/>
              <a:t>like to </a:t>
            </a:r>
            <a:r>
              <a:rPr lang="en-GB" sz="1500" dirty="0"/>
              <a:t>see what your child has been doing, please </a:t>
            </a:r>
            <a:r>
              <a:rPr lang="en-GB" sz="1500" dirty="0" smtClean="0"/>
              <a:t>feel free </a:t>
            </a:r>
            <a:r>
              <a:rPr lang="en-GB" sz="1500" dirty="0"/>
              <a:t>to contact your child’s teacher</a:t>
            </a:r>
            <a:r>
              <a:rPr lang="en-GB" sz="1500" dirty="0" smtClean="0"/>
              <a:t>.</a:t>
            </a:r>
          </a:p>
          <a:p>
            <a:pPr marL="0" indent="0">
              <a:lnSpc>
                <a:spcPct val="110000"/>
              </a:lnSpc>
              <a:buNone/>
            </a:pPr>
            <a:r>
              <a:rPr lang="en-GB" sz="1500" dirty="0" smtClean="0"/>
              <a:t>At </a:t>
            </a:r>
            <a:r>
              <a:rPr lang="en-GB" sz="1500" dirty="0"/>
              <a:t>the start of the Autumn term, </a:t>
            </a:r>
            <a:r>
              <a:rPr lang="en-GB" sz="1500" dirty="0" smtClean="0"/>
              <a:t>parents / carers </a:t>
            </a:r>
            <a:r>
              <a:rPr lang="en-GB" sz="1500" dirty="0"/>
              <a:t>are </a:t>
            </a:r>
            <a:r>
              <a:rPr lang="en-GB" sz="1500" dirty="0" smtClean="0"/>
              <a:t>invited to a ‘meet and greet session’ with their teacher.  </a:t>
            </a:r>
            <a:r>
              <a:rPr lang="en-GB" sz="1500" dirty="0"/>
              <a:t>This gives the teachers and parents an opportunity to understand the new expectations and any changes that may arise as the children move from one year group into the next. Later in the Autumn term, parents are invited into school again to discuss their child’s targets and how well they have settled into their new class. This is followed by a second Parents’ Meeting in the Spring term; to provide parents with an update on how well their child is progressing. Finally, parents receive a detailed written report in the Summer term. End of key stage attainment is also recorded in this summer report. Each </a:t>
            </a:r>
            <a:r>
              <a:rPr lang="en-GB" sz="1500" dirty="0" smtClean="0"/>
              <a:t>month, </a:t>
            </a:r>
            <a:r>
              <a:rPr lang="en-GB" sz="1500" dirty="0"/>
              <a:t>a newsletter goes out to every home, outlining events and achievements. </a:t>
            </a:r>
            <a:endParaRPr lang="en-GB" sz="1500" dirty="0" smtClean="0"/>
          </a:p>
          <a:p>
            <a:pPr marL="0" indent="0">
              <a:lnSpc>
                <a:spcPct val="110000"/>
              </a:lnSpc>
              <a:buNone/>
            </a:pPr>
            <a:r>
              <a:rPr lang="en-GB" sz="1500" dirty="0" smtClean="0">
                <a:solidFill>
                  <a:schemeClr val="tx1"/>
                </a:solidFill>
              </a:rPr>
              <a:t>School uses </a:t>
            </a:r>
            <a:r>
              <a:rPr lang="en-GB" sz="1500" dirty="0" smtClean="0"/>
              <a:t>a </a:t>
            </a:r>
            <a:r>
              <a:rPr lang="en-GB" sz="1500" dirty="0"/>
              <a:t>web </a:t>
            </a:r>
            <a:r>
              <a:rPr lang="en-GB" sz="1500" dirty="0" smtClean="0"/>
              <a:t>service - to send texts and messages to parents / carers. We ask all parents to engage with us in this. Parent evening appointments can also be booked in this way. </a:t>
            </a:r>
          </a:p>
          <a:p>
            <a:pPr marL="0" indent="0">
              <a:lnSpc>
                <a:spcPct val="110000"/>
              </a:lnSpc>
              <a:buNone/>
            </a:pPr>
            <a:r>
              <a:rPr lang="en-GB" sz="1500" dirty="0" smtClean="0"/>
              <a:t>Twitter is a wonderful way of keeping in touch daily with what’s happening. </a:t>
            </a:r>
            <a:endParaRPr lang="en-GB" sz="1400" dirty="0" smtClean="0">
              <a:solidFill>
                <a:schemeClr val="tx1"/>
              </a:solidFill>
            </a:endParaRPr>
          </a:p>
          <a:p>
            <a:pPr marL="0" indent="0">
              <a:lnSpc>
                <a:spcPct val="110000"/>
              </a:lnSpc>
              <a:buNone/>
            </a:pPr>
            <a:r>
              <a:rPr lang="en-GB" sz="1800" dirty="0" smtClean="0">
                <a:latin typeface="+mj-lt"/>
              </a:rPr>
              <a:t>Collective Worship </a:t>
            </a:r>
          </a:p>
          <a:p>
            <a:pPr marL="0" indent="0">
              <a:lnSpc>
                <a:spcPct val="110000"/>
              </a:lnSpc>
              <a:buNone/>
            </a:pPr>
            <a:r>
              <a:rPr lang="en-GB" sz="1500" dirty="0" smtClean="0">
                <a:solidFill>
                  <a:schemeClr val="tx1"/>
                </a:solidFill>
                <a:latin typeface="+mj-lt"/>
              </a:rPr>
              <a:t>We love parents/carers and grandparents to join us on the first and third Wednesdays of the month for our Family Worship. Come and join us for a thought provoking, all age session of stories and songs. We are blessed to have a number of folk who come and lead this for us including the vicar of St Mary’s. </a:t>
            </a:r>
          </a:p>
          <a:p>
            <a:pPr marL="0" indent="0">
              <a:lnSpc>
                <a:spcPct val="110000"/>
              </a:lnSpc>
              <a:buNone/>
            </a:pPr>
            <a:r>
              <a:rPr lang="en-GB" sz="1500" dirty="0" smtClean="0">
                <a:latin typeface="+mj-lt"/>
              </a:rPr>
              <a:t>We will also invite you to special occasions like our Christingle service, Easter service and class led worship                                          sessions throughout the year. </a:t>
            </a:r>
            <a:endParaRPr lang="en-GB" sz="1500" dirty="0" smtClean="0">
              <a:solidFill>
                <a:schemeClr val="tx1"/>
              </a:solidFill>
              <a:latin typeface="+mj-lt"/>
            </a:endParaRPr>
          </a:p>
          <a:p>
            <a:pPr marL="0" indent="0">
              <a:buNone/>
            </a:pPr>
            <a:endParaRPr lang="en-GB" sz="1500" dirty="0"/>
          </a:p>
          <a:p>
            <a:pPr marL="0" indent="0">
              <a:buNone/>
            </a:pPr>
            <a:endParaRPr lang="en-GB" sz="1500" dirty="0" smtClean="0"/>
          </a:p>
          <a:p>
            <a:pPr marL="0" indent="0">
              <a:buNone/>
            </a:pPr>
            <a:endParaRPr lang="en-GB" sz="1500" dirty="0"/>
          </a:p>
          <a:p>
            <a:pPr marL="0" indent="0">
              <a:buNone/>
            </a:pPr>
            <a:endParaRPr lang="en-GB" dirty="0">
              <a:solidFill>
                <a:schemeClr val="tx1"/>
              </a:solidFill>
              <a:latin typeface="+mj-lt"/>
            </a:endParaRPr>
          </a:p>
          <a:p>
            <a:pPr marL="0" indent="0">
              <a:buNone/>
            </a:pPr>
            <a:endParaRPr lang="en-GB" dirty="0">
              <a:solidFill>
                <a:schemeClr val="tx1"/>
              </a:solidFill>
              <a:latin typeface="+mj-lt"/>
            </a:endParaRPr>
          </a:p>
        </p:txBody>
      </p:sp>
      <p:grpSp>
        <p:nvGrpSpPr>
          <p:cNvPr id="8" name="Group 7" descr="decorative element">
            <a:extLst>
              <a:ext uri="{FF2B5EF4-FFF2-40B4-BE49-F238E27FC236}">
                <a16:creationId xmlns:a16="http://schemas.microsoft.com/office/drawing/2014/main" id="{EFE30D8E-3C8D-4EC6-9EC0-49EEC65D3D70}"/>
              </a:ext>
              <a:ext uri="{C183D7F6-B498-43B3-948B-1728B52AA6E4}">
                <adec:decorative xmlns:adec="http://schemas.microsoft.com/office/drawing/2017/decorative" xmlns="" val="1"/>
              </a:ext>
            </a:extLst>
          </p:cNvPr>
          <p:cNvGrpSpPr/>
          <p:nvPr/>
        </p:nvGrpSpPr>
        <p:grpSpPr>
          <a:xfrm flipH="1">
            <a:off x="394323" y="365760"/>
            <a:ext cx="6102876" cy="6126480"/>
            <a:chOff x="4266631" y="945960"/>
            <a:chExt cx="7178609" cy="5226240"/>
          </a:xfrm>
        </p:grpSpPr>
        <p:cxnSp>
          <p:nvCxnSpPr>
            <p:cNvPr id="9" name="Straight Connector 8">
              <a:extLst>
                <a:ext uri="{FF2B5EF4-FFF2-40B4-BE49-F238E27FC236}">
                  <a16:creationId xmlns:a16="http://schemas.microsoft.com/office/drawing/2014/main" id="{1612A650-2C8A-4D4F-8C56-7E8C716CB428}"/>
                </a:ext>
              </a:extLst>
            </p:cNvPr>
            <p:cNvCxnSpPr/>
            <p:nvPr/>
          </p:nvCxnSpPr>
          <p:spPr>
            <a:xfrm>
              <a:off x="4267200" y="960120"/>
              <a:ext cx="7178040" cy="0"/>
            </a:xfrm>
            <a:prstGeom prst="line">
              <a:avLst/>
            </a:prstGeom>
            <a:ln>
              <a:solidFill>
                <a:schemeClr val="bg1"/>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D87B35CA-924E-4B0B-8992-FCA9B56F0710}"/>
                </a:ext>
              </a:extLst>
            </p:cNvPr>
            <p:cNvCxnSpPr/>
            <p:nvPr/>
          </p:nvCxnSpPr>
          <p:spPr>
            <a:xfrm>
              <a:off x="4266631" y="6172200"/>
              <a:ext cx="7160477" cy="0"/>
            </a:xfrm>
            <a:prstGeom prst="line">
              <a:avLst/>
            </a:prstGeom>
            <a:ln>
              <a:solidFill>
                <a:schemeClr val="bg1"/>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37967EA4-E543-4682-9FBC-5EB0A4DED477}"/>
                </a:ext>
              </a:extLst>
            </p:cNvPr>
            <p:cNvCxnSpPr>
              <a:cxnSpLocks/>
            </p:cNvCxnSpPr>
            <p:nvPr/>
          </p:nvCxnSpPr>
          <p:spPr>
            <a:xfrm rot="16200000">
              <a:off x="8817888" y="3555960"/>
              <a:ext cx="5220000" cy="0"/>
            </a:xfrm>
            <a:prstGeom prst="line">
              <a:avLst/>
            </a:prstGeom>
            <a:ln>
              <a:solidFill>
                <a:schemeClr val="bg1"/>
              </a:solidFill>
            </a:ln>
          </p:spPr>
          <p:style>
            <a:lnRef idx="3">
              <a:schemeClr val="accent2"/>
            </a:lnRef>
            <a:fillRef idx="0">
              <a:schemeClr val="accent2"/>
            </a:fillRef>
            <a:effectRef idx="2">
              <a:schemeClr val="accent2"/>
            </a:effectRef>
            <a:fontRef idx="minor">
              <a:schemeClr val="tx1"/>
            </a:fontRef>
          </p:style>
        </p:cxnSp>
      </p:gr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4107" y="4942466"/>
            <a:ext cx="2302321" cy="1719635"/>
          </a:xfrm>
          <a:prstGeom prst="rect">
            <a:avLst/>
          </a:prstGeom>
        </p:spPr>
      </p:pic>
    </p:spTree>
    <p:extLst>
      <p:ext uri="{BB962C8B-B14F-4D97-AF65-F5344CB8AC3E}">
        <p14:creationId xmlns:p14="http://schemas.microsoft.com/office/powerpoint/2010/main" val="2365196394"/>
      </p:ext>
    </p:extLst>
  </p:cSld>
  <p:clrMapOvr>
    <a:masterClrMapping/>
  </p:clrMapOvr>
  <p:timing>
    <p:tnLst>
      <p:par>
        <p:cTn id="1" dur="indefinite" restart="never" nodeType="tmRoot"/>
      </p:par>
    </p:tnLst>
  </p:timing>
</p:sld>
</file>

<file path=ppt/theme/theme1.xml><?xml version="1.0" encoding="utf-8"?>
<a:theme xmlns:a="http://schemas.openxmlformats.org/drawingml/2006/main" name="Parcel">
  <a:themeElements>
    <a:clrScheme name="Custom 12">
      <a:dk1>
        <a:srgbClr val="000000"/>
      </a:dk1>
      <a:lt1>
        <a:srgbClr val="FFFFFF"/>
      </a:lt1>
      <a:dk2>
        <a:srgbClr val="545454"/>
      </a:dk2>
      <a:lt2>
        <a:srgbClr val="BFBFBF"/>
      </a:lt2>
      <a:accent1>
        <a:srgbClr val="4B9BAA"/>
      </a:accent1>
      <a:accent2>
        <a:srgbClr val="FAB900"/>
      </a:accent2>
      <a:accent3>
        <a:srgbClr val="4B9BAA"/>
      </a:accent3>
      <a:accent4>
        <a:srgbClr val="EE7008"/>
      </a:accent4>
      <a:accent5>
        <a:srgbClr val="4B9BAA"/>
      </a:accent5>
      <a:accent6>
        <a:srgbClr val="D5393D"/>
      </a:accent6>
      <a:hlink>
        <a:srgbClr val="4B9BAA"/>
      </a:hlink>
      <a:folHlink>
        <a:srgbClr val="EE7008"/>
      </a:folHlink>
    </a:clrScheme>
    <a:fontScheme name="Custom 10">
      <a:majorFont>
        <a:latin typeface="Tahoma"/>
        <a:ea typeface=""/>
        <a:cs typeface=""/>
      </a:majorFont>
      <a:minorFont>
        <a:latin typeface="Tahoma"/>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spDef>
      <a:spPr/>
      <a:bodyPr rtlCol="0" anchor="ctr"/>
      <a:lstStyle>
        <a:defPPr algn="ctr">
          <a:defRPr/>
        </a:defPPr>
      </a:lstStyle>
      <a:style>
        <a:lnRef idx="2">
          <a:schemeClr val="accent2">
            <a:shade val="50000"/>
          </a:schemeClr>
        </a:lnRef>
        <a:fillRef idx="1">
          <a:schemeClr val="accent2"/>
        </a:fillRef>
        <a:effectRef idx="0">
          <a:schemeClr val="accent2"/>
        </a:effectRef>
        <a:fontRef idx="minor">
          <a:schemeClr val="lt1"/>
        </a:fontRef>
      </a:style>
    </a:spDef>
  </a:objectDefaults>
  <a:extraClrSchemeLst/>
  <a:extLst>
    <a:ext uri="{05A4C25C-085E-4340-85A3-A5531E510DB2}">
      <thm15:themeFamily xmlns:thm15="http://schemas.microsoft.com/office/thememl/2012/main" name="Office_30104701_TF89732948" id="{F6CFDEFF-3E95-488F-8BFF-FBFF551D97D8}" vid="{A465B545-4D0F-40F6-A1CB-5995E7CF8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1B323A66D0F4E43BED9688291E343FC" ma:contentTypeVersion="1" ma:contentTypeDescription="Create a new document." ma:contentTypeScope="" ma:versionID="de3c2c477c330e08b144dfb27342061e">
  <xsd:schema xmlns:xsd="http://www.w3.org/2001/XMLSchema" xmlns:xs="http://www.w3.org/2001/XMLSchema" xmlns:p="http://schemas.microsoft.com/office/2006/metadata/properties" xmlns:ns1="http://schemas.microsoft.com/sharepoint/v3" targetNamespace="http://schemas.microsoft.com/office/2006/metadata/properties" ma:root="true" ma:fieldsID="9731dec261deb37c812c0bf4798222a3"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3DCDA84-1DD2-4C09-AE68-82C3C3308F00}"/>
</file>

<file path=customXml/itemProps2.xml><?xml version="1.0" encoding="utf-8"?>
<ds:datastoreItem xmlns:ds="http://schemas.openxmlformats.org/officeDocument/2006/customXml" ds:itemID="{9EF42536-E1A7-4A93-85E5-1C91C8DE0C0F}"/>
</file>

<file path=customXml/itemProps3.xml><?xml version="1.0" encoding="utf-8"?>
<ds:datastoreItem xmlns:ds="http://schemas.openxmlformats.org/officeDocument/2006/customXml" ds:itemID="{51A86F69-8641-4864-BA5B-05F626DEC843}"/>
</file>

<file path=docProps/app.xml><?xml version="1.0" encoding="utf-8"?>
<Properties xmlns="http://schemas.openxmlformats.org/officeDocument/2006/extended-properties" xmlns:vt="http://schemas.openxmlformats.org/officeDocument/2006/docPropsVTypes">
  <Template>Retrospect</Template>
  <TotalTime>0</TotalTime>
  <Words>3251</Words>
  <Application>Microsoft Office PowerPoint</Application>
  <PresentationFormat>Widescreen</PresentationFormat>
  <Paragraphs>198</Paragraphs>
  <Slides>14</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Calibri Light</vt:lpstr>
      <vt:lpstr>Comic Sans MS</vt:lpstr>
      <vt:lpstr>Tahoma</vt:lpstr>
      <vt:lpstr>Verdana</vt:lpstr>
      <vt:lpstr>Wingdings</vt:lpstr>
      <vt:lpstr>Parcel</vt:lpstr>
      <vt:lpstr>PowerPoint Presentation</vt:lpstr>
      <vt:lpstr>PowerPoint Presentation</vt:lpstr>
      <vt:lpstr>Our vision is to inspire and grow  a compassionate community of excellence.   A place for our children to shine for God,  for each other, and for themselves.</vt:lpstr>
      <vt:lpstr> What others say …..</vt:lpstr>
      <vt:lpstr>PowerPoint Presentation</vt:lpstr>
      <vt:lpstr>School Day </vt:lpstr>
      <vt:lpstr>Things you need to know   St Mary’s is a Church of England Primary School and Nursery for children aged 3 to 11.  The school is a lively, happy place where all are treated as individuals within a Christian family atmosphere. We ensure that the children benefit from a rich, balanced curriculum that is presented in an exciting and imaginative manner with lots of opportunities for first hand experiences, investigation and learning through play. Staff, parents and governors work very hard to give our children the education they deserve and experiences they will remember. The curriculum is enriched by visits, visitors and extensive use of the environment. We celebrate all our children’s individual strengths and achievements. </vt:lpstr>
      <vt:lpstr>Attendance </vt:lpstr>
      <vt:lpstr>COMMUNICATIONS WITH PARENTS</vt:lpstr>
      <vt:lpstr>School lunches </vt:lpstr>
      <vt:lpstr>PowerPoint Presentation</vt:lpstr>
      <vt:lpstr>Achievements and Awards   We are very proud of our achievements and awards and you will see the logos on all our school correspondence.   Behind each award sits a lot of determination and hard work. </vt:lpstr>
      <vt:lpstr>   Additional Needs   All children are children and we aim to cater for their special needs. We believe that early identification of special educational needs is crucial to ensure best outcomes for children. To support early identification, we: - Record and discuss concerns raised by parents/carers, previous settings, external agencies, teachers or the pupils themselves, regarding to        concerns related    to inadequate levels of progress or wide-ranging inclusion needs.  - Use screening, indicating a gap in knowledge, skills or development needs.  - Use whole school tracking which identifies any lack of expected progress. - Use observation of the pupil that may indicate that they have additional needs. - Ensure staff follow the SEND code of practice.  What should a parent do if they think their child may have special educational needs?   - Initially discuss with your child’s class teacher. They may decide to refer to the school SENDCo’s – Mrs Alley and Mrs Brearley.  - All parents / carers will be listened to. Their views and their aspirations for their child will be central to the assessment and provision that is        provided by the school.   What specialist services and expertise is available at, or accessed by St Mary’s?  - Educational Psychologist  - Early Help Team - Speech and Language Therapists  - Halton Health Improvement Team  - Behaviour Support Team   - NSPCC - School Health Nurse    - Social Services  - Vision and Hearing Specialist Teachers  - CAMHS - Occupational Therapist   - Family Support Worker           </vt:lpstr>
      <vt:lpstr> We would love parents to get involved with us in whatever way you are able.     Ways to Get Involved :  Attend introductory events.  Ask your teacher how they would like to communicate.  Demonstrate a positive view of education at home.   Encourage reading.   Help manage the homework process.   Attend school events.   Attend parent meetings.   Volunteer in the school.  Follow us on Twitter and read our website.</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2021-03-09T20:18:48Z</dcterms:created>
  <dcterms:modified xsi:type="dcterms:W3CDTF">2023-04-28T10:27:28Z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0x01010001B323A66D0F4E43BED9688291E343FC</vt:lpwstr>
  </property>
</Properties>
</file>